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heme/themeOverride1.xml" ContentType="application/vnd.openxmlformats-officedocument.themeOverride+xml"/>
  <Override PartName="/ppt/notesSlides/notesSlide6.xml" ContentType="application/vnd.openxmlformats-officedocument.presentationml.notesSlide+xml"/>
  <Override PartName="/ppt/theme/themeOverride2.xml" ContentType="application/vnd.openxmlformats-officedocument.themeOverr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9"/>
  </p:notesMasterIdLst>
  <p:handoutMasterIdLst>
    <p:handoutMasterId r:id="rId30"/>
  </p:handoutMasterIdLst>
  <p:sldIdLst>
    <p:sldId id="269" r:id="rId5"/>
    <p:sldId id="336" r:id="rId6"/>
    <p:sldId id="345" r:id="rId7"/>
    <p:sldId id="361" r:id="rId8"/>
    <p:sldId id="293" r:id="rId9"/>
    <p:sldId id="346" r:id="rId10"/>
    <p:sldId id="347" r:id="rId11"/>
    <p:sldId id="291" r:id="rId12"/>
    <p:sldId id="289" r:id="rId13"/>
    <p:sldId id="344" r:id="rId14"/>
    <p:sldId id="338" r:id="rId15"/>
    <p:sldId id="348" r:id="rId16"/>
    <p:sldId id="349" r:id="rId17"/>
    <p:sldId id="350" r:id="rId18"/>
    <p:sldId id="352" r:id="rId19"/>
    <p:sldId id="353" r:id="rId20"/>
    <p:sldId id="362" r:id="rId21"/>
    <p:sldId id="363" r:id="rId22"/>
    <p:sldId id="355" r:id="rId23"/>
    <p:sldId id="356" r:id="rId24"/>
    <p:sldId id="359" r:id="rId25"/>
    <p:sldId id="360" r:id="rId26"/>
    <p:sldId id="358" r:id="rId27"/>
    <p:sldId id="290" r:id="rId28"/>
  </p:sldIdLst>
  <p:sldSz cx="12192000" cy="6858000"/>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E2C81752-C131-4E27-8881-7DDA9494C309}">
          <p14:sldIdLst>
            <p14:sldId id="269"/>
          </p14:sldIdLst>
        </p14:section>
        <p14:section name="Section 508 Events" id="{AF72BAAA-F19A-42FB-8CBF-4D0FEB1E5F24}">
          <p14:sldIdLst>
            <p14:sldId id="336"/>
            <p14:sldId id="345"/>
            <p14:sldId id="361"/>
          </p14:sldIdLst>
        </p14:section>
        <p14:section name="Market Research Q&amp;A" id="{10440160-1290-4757-A439-BE913927AD8C}">
          <p14:sldIdLst>
            <p14:sldId id="293"/>
            <p14:sldId id="346"/>
            <p14:sldId id="347"/>
          </p14:sldIdLst>
        </p14:section>
        <p14:section name="PBGC TechU Market Research Excercises" id="{CBE09B3D-4F73-4A6A-8B56-8B8B691B5B58}">
          <p14:sldIdLst>
            <p14:sldId id="291"/>
          </p14:sldIdLst>
        </p14:section>
        <p14:section name="Exercise 1" id="{9C8C3EAD-9468-4324-816F-C92ECCFFD541}">
          <p14:sldIdLst>
            <p14:sldId id="289"/>
            <p14:sldId id="344"/>
          </p14:sldIdLst>
        </p14:section>
        <p14:section name="Exercise 2" id="{EB328808-7D7F-450B-BE0D-8C471C27867B}">
          <p14:sldIdLst>
            <p14:sldId id="338"/>
            <p14:sldId id="348"/>
          </p14:sldIdLst>
        </p14:section>
        <p14:section name="Exercise 3" id="{8212F74A-A426-4160-86FB-CA8353629AC5}">
          <p14:sldIdLst>
            <p14:sldId id="349"/>
            <p14:sldId id="350"/>
          </p14:sldIdLst>
        </p14:section>
        <p14:section name="Exercise 4" id="{0F39297C-B112-4652-A7CD-3D1626CAD3AA}">
          <p14:sldIdLst>
            <p14:sldId id="352"/>
            <p14:sldId id="353"/>
            <p14:sldId id="362"/>
            <p14:sldId id="363"/>
          </p14:sldIdLst>
        </p14:section>
        <p14:section name="Exercise 5" id="{BDE3D3F8-D2FA-420D-A505-9B1BB908C6A2}">
          <p14:sldIdLst>
            <p14:sldId id="355"/>
            <p14:sldId id="356"/>
          </p14:sldIdLst>
        </p14:section>
        <p14:section name="Exercise 6" id="{8D775BE1-45BB-414A-8F8E-6BE7ADD4D986}">
          <p14:sldIdLst>
            <p14:sldId id="359"/>
            <p14:sldId id="360"/>
          </p14:sldIdLst>
        </p14:section>
        <p14:section name="Contact Info" id="{1F4737C2-F4C7-4465-99DB-E932C690CC62}">
          <p14:sldIdLst>
            <p14:sldId id="358"/>
          </p14:sldIdLst>
        </p14:section>
        <p14:section name="Q &amp; A" id="{4D030961-FD1C-40B2-9176-08E18AA7A720}">
          <p14:sldIdLst>
            <p14:sldId id="290"/>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kiosk/>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B8D"/>
    <a:srgbClr val="4A7DBA"/>
    <a:srgbClr val="204479"/>
    <a:srgbClr val="DC3842"/>
    <a:srgbClr val="5D5D5D"/>
    <a:srgbClr val="616161"/>
    <a:srgbClr val="5F5F5F"/>
    <a:srgbClr val="5A5A5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35E48F4-131A-4D96-993C-5B8C0FE6D072}" v="19" dt="2022-04-19T16:22:15.15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787" autoAdjust="0"/>
    <p:restoredTop sz="61692" autoAdjust="0"/>
  </p:normalViewPr>
  <p:slideViewPr>
    <p:cSldViewPr snapToGrid="0" snapToObjects="1">
      <p:cViewPr>
        <p:scale>
          <a:sx n="63" d="100"/>
          <a:sy n="63" d="100"/>
        </p:scale>
        <p:origin x="1254" y="78"/>
      </p:cViewPr>
      <p:guideLst/>
    </p:cSldViewPr>
  </p:slideViewPr>
  <p:notesTextViewPr>
    <p:cViewPr>
      <p:scale>
        <a:sx n="125" d="100"/>
        <a:sy n="125" d="100"/>
      </p:scale>
      <p:origin x="0" y="0"/>
    </p:cViewPr>
  </p:notesTextViewPr>
  <p:sorterViewPr>
    <p:cViewPr>
      <p:scale>
        <a:sx n="66" d="100"/>
        <a:sy n="66" d="100"/>
      </p:scale>
      <p:origin x="0" y="-7824"/>
    </p:cViewPr>
  </p:sorterViewPr>
  <p:notesViewPr>
    <p:cSldViewPr snapToGrid="0" snapToObjects="1">
      <p:cViewPr varScale="1">
        <p:scale>
          <a:sx n="82" d="100"/>
          <a:sy n="82" d="100"/>
        </p:scale>
        <p:origin x="1860" y="7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handoutMaster" Target="handoutMasters/handoutMaster1.xml"/><Relationship Id="rId35"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atkins Angela" userId="7e749373-0ae8-4377-82b0-f4616138593a" providerId="ADAL" clId="{39ADE122-D793-433C-B3B9-1E4090B3B644}"/>
    <pc:docChg chg="modSld">
      <pc:chgData name="Watkins Angela" userId="7e749373-0ae8-4377-82b0-f4616138593a" providerId="ADAL" clId="{39ADE122-D793-433C-B3B9-1E4090B3B644}" dt="2019-12-05T19:38:57.364" v="3" actId="962"/>
      <pc:docMkLst>
        <pc:docMk/>
      </pc:docMkLst>
      <pc:sldChg chg="modSp">
        <pc:chgData name="Watkins Angela" userId="7e749373-0ae8-4377-82b0-f4616138593a" providerId="ADAL" clId="{39ADE122-D793-433C-B3B9-1E4090B3B644}" dt="2019-12-05T19:38:57.364" v="3" actId="962"/>
        <pc:sldMkLst>
          <pc:docMk/>
          <pc:sldMk cId="1984467135" sldId="269"/>
        </pc:sldMkLst>
        <pc:spChg chg="mod">
          <ac:chgData name="Watkins Angela" userId="7e749373-0ae8-4377-82b0-f4616138593a" providerId="ADAL" clId="{39ADE122-D793-433C-B3B9-1E4090B3B644}" dt="2019-12-05T19:38:32.873" v="0" actId="962"/>
          <ac:spMkLst>
            <pc:docMk/>
            <pc:sldMk cId="1984467135" sldId="269"/>
            <ac:spMk id="2" creationId="{7325F972-1BD7-46EA-BBB8-FFAD4521AD5E}"/>
          </ac:spMkLst>
        </pc:spChg>
        <pc:spChg chg="mod">
          <ac:chgData name="Watkins Angela" userId="7e749373-0ae8-4377-82b0-f4616138593a" providerId="ADAL" clId="{39ADE122-D793-433C-B3B9-1E4090B3B644}" dt="2019-12-05T19:38:57.364" v="3" actId="962"/>
          <ac:spMkLst>
            <pc:docMk/>
            <pc:sldMk cId="1984467135" sldId="269"/>
            <ac:spMk id="4" creationId="{CB8C907E-B181-42AD-8D4F-9EB1E26A907B}"/>
          </ac:spMkLst>
        </pc:spChg>
        <pc:spChg chg="mod">
          <ac:chgData name="Watkins Angela" userId="7e749373-0ae8-4377-82b0-f4616138593a" providerId="ADAL" clId="{39ADE122-D793-433C-B3B9-1E4090B3B644}" dt="2019-12-05T19:38:46.676" v="2" actId="962"/>
          <ac:spMkLst>
            <pc:docMk/>
            <pc:sldMk cId="1984467135" sldId="269"/>
            <ac:spMk id="5" creationId="{F72CC4E8-7CF8-41BB-8247-C1903A8FB7E9}"/>
          </ac:spMkLst>
        </pc:spChg>
      </pc:sldChg>
    </pc:docChg>
  </pc:docChgLst>
  <pc:docChgLst>
    <pc:chgData name="Watkins Angela" userId="7e749373-0ae8-4377-82b0-f4616138593a" providerId="ADAL" clId="{135E48F4-131A-4D96-993C-5B8C0FE6D072}"/>
    <pc:docChg chg="undo redo custSel addSld delSld modSld sldOrd addSection delSection modSection">
      <pc:chgData name="Watkins Angela" userId="7e749373-0ae8-4377-82b0-f4616138593a" providerId="ADAL" clId="{135E48F4-131A-4D96-993C-5B8C0FE6D072}" dt="2022-04-19T16:24:57.241" v="2962" actId="20577"/>
      <pc:docMkLst>
        <pc:docMk/>
      </pc:docMkLst>
      <pc:sldChg chg="modSp mod modTransition modNotesTx">
        <pc:chgData name="Watkins Angela" userId="7e749373-0ae8-4377-82b0-f4616138593a" providerId="ADAL" clId="{135E48F4-131A-4D96-993C-5B8C0FE6D072}" dt="2022-04-19T15:46:54.370" v="2704"/>
        <pc:sldMkLst>
          <pc:docMk/>
          <pc:sldMk cId="1984467135" sldId="269"/>
        </pc:sldMkLst>
        <pc:spChg chg="mod">
          <ac:chgData name="Watkins Angela" userId="7e749373-0ae8-4377-82b0-f4616138593a" providerId="ADAL" clId="{135E48F4-131A-4D96-993C-5B8C0FE6D072}" dt="2022-04-19T12:33:27.448" v="78" actId="20577"/>
          <ac:spMkLst>
            <pc:docMk/>
            <pc:sldMk cId="1984467135" sldId="269"/>
            <ac:spMk id="2" creationId="{7325F972-1BD7-46EA-BBB8-FFAD4521AD5E}"/>
          </ac:spMkLst>
        </pc:spChg>
        <pc:spChg chg="mod">
          <ac:chgData name="Watkins Angela" userId="7e749373-0ae8-4377-82b0-f4616138593a" providerId="ADAL" clId="{135E48F4-131A-4D96-993C-5B8C0FE6D072}" dt="2022-04-19T15:46:51.926" v="2703" actId="20577"/>
          <ac:spMkLst>
            <pc:docMk/>
            <pc:sldMk cId="1984467135" sldId="269"/>
            <ac:spMk id="4" creationId="{CB8C907E-B181-42AD-8D4F-9EB1E26A907B}"/>
          </ac:spMkLst>
        </pc:spChg>
        <pc:spChg chg="mod">
          <ac:chgData name="Watkins Angela" userId="7e749373-0ae8-4377-82b0-f4616138593a" providerId="ADAL" clId="{135E48F4-131A-4D96-993C-5B8C0FE6D072}" dt="2022-04-19T15:46:54.370" v="2704"/>
          <ac:spMkLst>
            <pc:docMk/>
            <pc:sldMk cId="1984467135" sldId="269"/>
            <ac:spMk id="5" creationId="{F72CC4E8-7CF8-41BB-8247-C1903A8FB7E9}"/>
          </ac:spMkLst>
        </pc:spChg>
      </pc:sldChg>
      <pc:sldChg chg="modSp mod modTransition">
        <pc:chgData name="Watkins Angela" userId="7e749373-0ae8-4377-82b0-f4616138593a" providerId="ADAL" clId="{135E48F4-131A-4D96-993C-5B8C0FE6D072}" dt="2022-04-19T13:52:42.458" v="1573"/>
        <pc:sldMkLst>
          <pc:docMk/>
          <pc:sldMk cId="3012449535" sldId="289"/>
        </pc:sldMkLst>
        <pc:spChg chg="mod">
          <ac:chgData name="Watkins Angela" userId="7e749373-0ae8-4377-82b0-f4616138593a" providerId="ADAL" clId="{135E48F4-131A-4D96-993C-5B8C0FE6D072}" dt="2022-04-19T12:46:21.781" v="994" actId="20577"/>
          <ac:spMkLst>
            <pc:docMk/>
            <pc:sldMk cId="3012449535" sldId="289"/>
            <ac:spMk id="2" creationId="{00000000-0000-0000-0000-000000000000}"/>
          </ac:spMkLst>
        </pc:spChg>
      </pc:sldChg>
      <pc:sldChg chg="modTransition">
        <pc:chgData name="Watkins Angela" userId="7e749373-0ae8-4377-82b0-f4616138593a" providerId="ADAL" clId="{135E48F4-131A-4D96-993C-5B8C0FE6D072}" dt="2022-04-19T13:52:42.458" v="1573"/>
        <pc:sldMkLst>
          <pc:docMk/>
          <pc:sldMk cId="2174312848" sldId="290"/>
        </pc:sldMkLst>
      </pc:sldChg>
      <pc:sldChg chg="modSp mod modTransition">
        <pc:chgData name="Watkins Angela" userId="7e749373-0ae8-4377-82b0-f4616138593a" providerId="ADAL" clId="{135E48F4-131A-4D96-993C-5B8C0FE6D072}" dt="2022-04-19T13:52:42.458" v="1573"/>
        <pc:sldMkLst>
          <pc:docMk/>
          <pc:sldMk cId="816917492" sldId="291"/>
        </pc:sldMkLst>
        <pc:spChg chg="mod">
          <ac:chgData name="Watkins Angela" userId="7e749373-0ae8-4377-82b0-f4616138593a" providerId="ADAL" clId="{135E48F4-131A-4D96-993C-5B8C0FE6D072}" dt="2022-04-19T13:12:09.775" v="1278" actId="20577"/>
          <ac:spMkLst>
            <pc:docMk/>
            <pc:sldMk cId="816917492" sldId="291"/>
            <ac:spMk id="2" creationId="{00000000-0000-0000-0000-000000000000}"/>
          </ac:spMkLst>
        </pc:spChg>
      </pc:sldChg>
      <pc:sldChg chg="modSp mod modTransition">
        <pc:chgData name="Watkins Angela" userId="7e749373-0ae8-4377-82b0-f4616138593a" providerId="ADAL" clId="{135E48F4-131A-4D96-993C-5B8C0FE6D072}" dt="2022-04-19T13:52:42.458" v="1573"/>
        <pc:sldMkLst>
          <pc:docMk/>
          <pc:sldMk cId="1455970819" sldId="293"/>
        </pc:sldMkLst>
        <pc:spChg chg="mod">
          <ac:chgData name="Watkins Angela" userId="7e749373-0ae8-4377-82b0-f4616138593a" providerId="ADAL" clId="{135E48F4-131A-4D96-993C-5B8C0FE6D072}" dt="2022-04-19T12:43:05.077" v="851" actId="20577"/>
          <ac:spMkLst>
            <pc:docMk/>
            <pc:sldMk cId="1455970819" sldId="293"/>
            <ac:spMk id="2" creationId="{BDC9D16C-D8DE-4CBF-958E-2A4248564927}"/>
          </ac:spMkLst>
        </pc:spChg>
      </pc:sldChg>
      <pc:sldChg chg="modSp mod modTransition modNotesTx">
        <pc:chgData name="Watkins Angela" userId="7e749373-0ae8-4377-82b0-f4616138593a" providerId="ADAL" clId="{135E48F4-131A-4D96-993C-5B8C0FE6D072}" dt="2022-04-19T14:12:24.482" v="1985" actId="20577"/>
        <pc:sldMkLst>
          <pc:docMk/>
          <pc:sldMk cId="1209977644" sldId="336"/>
        </pc:sldMkLst>
        <pc:spChg chg="mod">
          <ac:chgData name="Watkins Angela" userId="7e749373-0ae8-4377-82b0-f4616138593a" providerId="ADAL" clId="{135E48F4-131A-4D96-993C-5B8C0FE6D072}" dt="2022-04-19T14:11:17.918" v="1769" actId="20577"/>
          <ac:spMkLst>
            <pc:docMk/>
            <pc:sldMk cId="1209977644" sldId="336"/>
            <ac:spMk id="2" creationId="{00000000-0000-0000-0000-000000000000}"/>
          </ac:spMkLst>
        </pc:spChg>
      </pc:sldChg>
      <pc:sldChg chg="modSp mod modTransition">
        <pc:chgData name="Watkins Angela" userId="7e749373-0ae8-4377-82b0-f4616138593a" providerId="ADAL" clId="{135E48F4-131A-4D96-993C-5B8C0FE6D072}" dt="2022-04-19T13:52:42.458" v="1573"/>
        <pc:sldMkLst>
          <pc:docMk/>
          <pc:sldMk cId="858012209" sldId="338"/>
        </pc:sldMkLst>
        <pc:spChg chg="mod">
          <ac:chgData name="Watkins Angela" userId="7e749373-0ae8-4377-82b0-f4616138593a" providerId="ADAL" clId="{135E48F4-131A-4D96-993C-5B8C0FE6D072}" dt="2022-04-19T13:13:13.875" v="1334" actId="20577"/>
          <ac:spMkLst>
            <pc:docMk/>
            <pc:sldMk cId="858012209" sldId="338"/>
            <ac:spMk id="2" creationId="{00000000-0000-0000-0000-000000000000}"/>
          </ac:spMkLst>
        </pc:spChg>
      </pc:sldChg>
      <pc:sldChg chg="del modTransition">
        <pc:chgData name="Watkins Angela" userId="7e749373-0ae8-4377-82b0-f4616138593a" providerId="ADAL" clId="{135E48F4-131A-4D96-993C-5B8C0FE6D072}" dt="2022-04-19T13:54:41.765" v="1577" actId="47"/>
        <pc:sldMkLst>
          <pc:docMk/>
          <pc:sldMk cId="4114111412" sldId="339"/>
        </pc:sldMkLst>
      </pc:sldChg>
      <pc:sldChg chg="modSp mod ord modTransition">
        <pc:chgData name="Watkins Angela" userId="7e749373-0ae8-4377-82b0-f4616138593a" providerId="ADAL" clId="{135E48F4-131A-4D96-993C-5B8C0FE6D072}" dt="2022-04-19T15:22:29.991" v="2303" actId="6549"/>
        <pc:sldMkLst>
          <pc:docMk/>
          <pc:sldMk cId="4152590416" sldId="344"/>
        </pc:sldMkLst>
        <pc:spChg chg="mod">
          <ac:chgData name="Watkins Angela" userId="7e749373-0ae8-4377-82b0-f4616138593a" providerId="ADAL" clId="{135E48F4-131A-4D96-993C-5B8C0FE6D072}" dt="2022-04-19T13:14:26.951" v="1365" actId="20577"/>
          <ac:spMkLst>
            <pc:docMk/>
            <pc:sldMk cId="4152590416" sldId="344"/>
            <ac:spMk id="2" creationId="{82A102B2-89CB-4763-8F24-BA35D55506FF}"/>
          </ac:spMkLst>
        </pc:spChg>
        <pc:spChg chg="mod">
          <ac:chgData name="Watkins Angela" userId="7e749373-0ae8-4377-82b0-f4616138593a" providerId="ADAL" clId="{135E48F4-131A-4D96-993C-5B8C0FE6D072}" dt="2022-04-19T15:22:29.991" v="2303" actId="6549"/>
          <ac:spMkLst>
            <pc:docMk/>
            <pc:sldMk cId="4152590416" sldId="344"/>
            <ac:spMk id="3" creationId="{D8E05882-A7BB-41E0-8BA0-E37F05C29779}"/>
          </ac:spMkLst>
        </pc:spChg>
      </pc:sldChg>
      <pc:sldChg chg="modSp mod modTransition modNotesTx">
        <pc:chgData name="Watkins Angela" userId="7e749373-0ae8-4377-82b0-f4616138593a" providerId="ADAL" clId="{135E48F4-131A-4D96-993C-5B8C0FE6D072}" dt="2022-04-19T13:52:42.458" v="1573"/>
        <pc:sldMkLst>
          <pc:docMk/>
          <pc:sldMk cId="873213078" sldId="345"/>
        </pc:sldMkLst>
        <pc:spChg chg="mod">
          <ac:chgData name="Watkins Angela" userId="7e749373-0ae8-4377-82b0-f4616138593a" providerId="ADAL" clId="{135E48F4-131A-4D96-993C-5B8C0FE6D072}" dt="2022-04-19T12:39:23.552" v="617" actId="6549"/>
          <ac:spMkLst>
            <pc:docMk/>
            <pc:sldMk cId="873213078" sldId="345"/>
            <ac:spMk id="2" creationId="{82A102B2-89CB-4763-8F24-BA35D55506FF}"/>
          </ac:spMkLst>
        </pc:spChg>
        <pc:spChg chg="mod">
          <ac:chgData name="Watkins Angela" userId="7e749373-0ae8-4377-82b0-f4616138593a" providerId="ADAL" clId="{135E48F4-131A-4D96-993C-5B8C0FE6D072}" dt="2022-04-19T12:41:04.998" v="821" actId="20577"/>
          <ac:spMkLst>
            <pc:docMk/>
            <pc:sldMk cId="873213078" sldId="345"/>
            <ac:spMk id="3" creationId="{D8E05882-A7BB-41E0-8BA0-E37F05C29779}"/>
          </ac:spMkLst>
        </pc:spChg>
      </pc:sldChg>
      <pc:sldChg chg="del">
        <pc:chgData name="Watkins Angela" userId="7e749373-0ae8-4377-82b0-f4616138593a" providerId="ADAL" clId="{135E48F4-131A-4D96-993C-5B8C0FE6D072}" dt="2022-04-19T12:42:41.789" v="823" actId="47"/>
        <pc:sldMkLst>
          <pc:docMk/>
          <pc:sldMk cId="257399054" sldId="346"/>
        </pc:sldMkLst>
      </pc:sldChg>
      <pc:sldChg chg="modSp add mod modTransition setBg">
        <pc:chgData name="Watkins Angela" userId="7e749373-0ae8-4377-82b0-f4616138593a" providerId="ADAL" clId="{135E48F4-131A-4D96-993C-5B8C0FE6D072}" dt="2022-04-19T13:52:42.458" v="1573"/>
        <pc:sldMkLst>
          <pc:docMk/>
          <pc:sldMk cId="2180483471" sldId="346"/>
        </pc:sldMkLst>
        <pc:spChg chg="mod">
          <ac:chgData name="Watkins Angela" userId="7e749373-0ae8-4377-82b0-f4616138593a" providerId="ADAL" clId="{135E48F4-131A-4D96-993C-5B8C0FE6D072}" dt="2022-04-19T12:52:00.564" v="1090"/>
          <ac:spMkLst>
            <pc:docMk/>
            <pc:sldMk cId="2180483471" sldId="346"/>
            <ac:spMk id="2" creationId="{82A102B2-89CB-4763-8F24-BA35D55506FF}"/>
          </ac:spMkLst>
        </pc:spChg>
        <pc:spChg chg="mod">
          <ac:chgData name="Watkins Angela" userId="7e749373-0ae8-4377-82b0-f4616138593a" providerId="ADAL" clId="{135E48F4-131A-4D96-993C-5B8C0FE6D072}" dt="2022-04-19T12:53:17.069" v="1216" actId="12"/>
          <ac:spMkLst>
            <pc:docMk/>
            <pc:sldMk cId="2180483471" sldId="346"/>
            <ac:spMk id="3" creationId="{D8E05882-A7BB-41E0-8BA0-E37F05C29779}"/>
          </ac:spMkLst>
        </pc:spChg>
        <pc:spChg chg="mod">
          <ac:chgData name="Watkins Angela" userId="7e749373-0ae8-4377-82b0-f4616138593a" providerId="ADAL" clId="{135E48F4-131A-4D96-993C-5B8C0FE6D072}" dt="2022-04-19T12:52:00.564" v="1090"/>
          <ac:spMkLst>
            <pc:docMk/>
            <pc:sldMk cId="2180483471" sldId="346"/>
            <ac:spMk id="4" creationId="{458A2D49-6F71-4A61-951E-8E2F476B181F}"/>
          </ac:spMkLst>
        </pc:spChg>
      </pc:sldChg>
      <pc:sldChg chg="modSp add mod modTransition">
        <pc:chgData name="Watkins Angela" userId="7e749373-0ae8-4377-82b0-f4616138593a" providerId="ADAL" clId="{135E48F4-131A-4D96-993C-5B8C0FE6D072}" dt="2022-04-19T13:52:42.458" v="1573"/>
        <pc:sldMkLst>
          <pc:docMk/>
          <pc:sldMk cId="4028076036" sldId="347"/>
        </pc:sldMkLst>
        <pc:spChg chg="mod">
          <ac:chgData name="Watkins Angela" userId="7e749373-0ae8-4377-82b0-f4616138593a" providerId="ADAL" clId="{135E48F4-131A-4D96-993C-5B8C0FE6D072}" dt="2022-04-19T12:56:26.047" v="1258" actId="20577"/>
          <ac:spMkLst>
            <pc:docMk/>
            <pc:sldMk cId="4028076036" sldId="347"/>
            <ac:spMk id="2" creationId="{82A102B2-89CB-4763-8F24-BA35D55506FF}"/>
          </ac:spMkLst>
        </pc:spChg>
        <pc:spChg chg="mod">
          <ac:chgData name="Watkins Angela" userId="7e749373-0ae8-4377-82b0-f4616138593a" providerId="ADAL" clId="{135E48F4-131A-4D96-993C-5B8C0FE6D072}" dt="2022-04-19T13:05:58.383" v="1266" actId="255"/>
          <ac:spMkLst>
            <pc:docMk/>
            <pc:sldMk cId="4028076036" sldId="347"/>
            <ac:spMk id="3" creationId="{D8E05882-A7BB-41E0-8BA0-E37F05C29779}"/>
          </ac:spMkLst>
        </pc:spChg>
      </pc:sldChg>
      <pc:sldChg chg="addSp modSp add mod modTransition">
        <pc:chgData name="Watkins Angela" userId="7e749373-0ae8-4377-82b0-f4616138593a" providerId="ADAL" clId="{135E48F4-131A-4D96-993C-5B8C0FE6D072}" dt="2022-04-19T15:45:15.028" v="2686" actId="13244"/>
        <pc:sldMkLst>
          <pc:docMk/>
          <pc:sldMk cId="2671669339" sldId="348"/>
        </pc:sldMkLst>
        <pc:spChg chg="mod">
          <ac:chgData name="Watkins Angela" userId="7e749373-0ae8-4377-82b0-f4616138593a" providerId="ADAL" clId="{135E48F4-131A-4D96-993C-5B8C0FE6D072}" dt="2022-04-19T14:00:08.620" v="1636" actId="20577"/>
          <ac:spMkLst>
            <pc:docMk/>
            <pc:sldMk cId="2671669339" sldId="348"/>
            <ac:spMk id="2" creationId="{82A102B2-89CB-4763-8F24-BA35D55506FF}"/>
          </ac:spMkLst>
        </pc:spChg>
        <pc:spChg chg="mod">
          <ac:chgData name="Watkins Angela" userId="7e749373-0ae8-4377-82b0-f4616138593a" providerId="ADAL" clId="{135E48F4-131A-4D96-993C-5B8C0FE6D072}" dt="2022-04-19T15:23:13.024" v="2309" actId="20577"/>
          <ac:spMkLst>
            <pc:docMk/>
            <pc:sldMk cId="2671669339" sldId="348"/>
            <ac:spMk id="3" creationId="{D8E05882-A7BB-41E0-8BA0-E37F05C29779}"/>
          </ac:spMkLst>
        </pc:spChg>
        <pc:picChg chg="add mod ord">
          <ac:chgData name="Watkins Angela" userId="7e749373-0ae8-4377-82b0-f4616138593a" providerId="ADAL" clId="{135E48F4-131A-4D96-993C-5B8C0FE6D072}" dt="2022-04-19T15:45:15.028" v="2686" actId="13244"/>
          <ac:picMkLst>
            <pc:docMk/>
            <pc:sldMk cId="2671669339" sldId="348"/>
            <ac:picMk id="5" creationId="{8B94C1E2-BC54-4CB1-BC28-F152BCAA9FCC}"/>
          </ac:picMkLst>
        </pc:picChg>
      </pc:sldChg>
      <pc:sldChg chg="add del">
        <pc:chgData name="Watkins Angela" userId="7e749373-0ae8-4377-82b0-f4616138593a" providerId="ADAL" clId="{135E48F4-131A-4D96-993C-5B8C0FE6D072}" dt="2022-04-19T13:20:04.326" v="1431" actId="47"/>
        <pc:sldMkLst>
          <pc:docMk/>
          <pc:sldMk cId="2753230117" sldId="348"/>
        </pc:sldMkLst>
      </pc:sldChg>
      <pc:sldChg chg="modSp add del mod modTransition">
        <pc:chgData name="Watkins Angela" userId="7e749373-0ae8-4377-82b0-f4616138593a" providerId="ADAL" clId="{135E48F4-131A-4D96-993C-5B8C0FE6D072}" dt="2022-04-19T14:09:28.247" v="1717" actId="20577"/>
        <pc:sldMkLst>
          <pc:docMk/>
          <pc:sldMk cId="1846110346" sldId="349"/>
        </pc:sldMkLst>
        <pc:spChg chg="mod">
          <ac:chgData name="Watkins Angela" userId="7e749373-0ae8-4377-82b0-f4616138593a" providerId="ADAL" clId="{135E48F4-131A-4D96-993C-5B8C0FE6D072}" dt="2022-04-19T14:09:28.247" v="1717" actId="20577"/>
          <ac:spMkLst>
            <pc:docMk/>
            <pc:sldMk cId="1846110346" sldId="349"/>
            <ac:spMk id="2" creationId="{00000000-0000-0000-0000-000000000000}"/>
          </ac:spMkLst>
        </pc:spChg>
      </pc:sldChg>
      <pc:sldChg chg="addSp modSp add mod modTransition">
        <pc:chgData name="Watkins Angela" userId="7e749373-0ae8-4377-82b0-f4616138593a" providerId="ADAL" clId="{135E48F4-131A-4D96-993C-5B8C0FE6D072}" dt="2022-04-19T15:27:59.303" v="2376" actId="20577"/>
        <pc:sldMkLst>
          <pc:docMk/>
          <pc:sldMk cId="3466579217" sldId="350"/>
        </pc:sldMkLst>
        <pc:spChg chg="mod">
          <ac:chgData name="Watkins Angela" userId="7e749373-0ae8-4377-82b0-f4616138593a" providerId="ADAL" clId="{135E48F4-131A-4D96-993C-5B8C0FE6D072}" dt="2022-04-19T14:02:25.667" v="1694" actId="20577"/>
          <ac:spMkLst>
            <pc:docMk/>
            <pc:sldMk cId="3466579217" sldId="350"/>
            <ac:spMk id="2" creationId="{82A102B2-89CB-4763-8F24-BA35D55506FF}"/>
          </ac:spMkLst>
        </pc:spChg>
        <pc:spChg chg="mod">
          <ac:chgData name="Watkins Angela" userId="7e749373-0ae8-4377-82b0-f4616138593a" providerId="ADAL" clId="{135E48F4-131A-4D96-993C-5B8C0FE6D072}" dt="2022-04-19T15:27:59.303" v="2376" actId="20577"/>
          <ac:spMkLst>
            <pc:docMk/>
            <pc:sldMk cId="3466579217" sldId="350"/>
            <ac:spMk id="3" creationId="{D8E05882-A7BB-41E0-8BA0-E37F05C29779}"/>
          </ac:spMkLst>
        </pc:spChg>
        <pc:picChg chg="add mod">
          <ac:chgData name="Watkins Angela" userId="7e749373-0ae8-4377-82b0-f4616138593a" providerId="ADAL" clId="{135E48F4-131A-4D96-993C-5B8C0FE6D072}" dt="2022-04-19T15:24:13.048" v="2313" actId="1076"/>
          <ac:picMkLst>
            <pc:docMk/>
            <pc:sldMk cId="3466579217" sldId="350"/>
            <ac:picMk id="5" creationId="{48832C88-8B84-4234-AF88-F642A68A22C0}"/>
          </ac:picMkLst>
        </pc:picChg>
      </pc:sldChg>
      <pc:sldChg chg="add del modTransition">
        <pc:chgData name="Watkins Angela" userId="7e749373-0ae8-4377-82b0-f4616138593a" providerId="ADAL" clId="{135E48F4-131A-4D96-993C-5B8C0FE6D072}" dt="2022-04-19T13:54:48.547" v="1578" actId="47"/>
        <pc:sldMkLst>
          <pc:docMk/>
          <pc:sldMk cId="203112681" sldId="351"/>
        </pc:sldMkLst>
      </pc:sldChg>
      <pc:sldChg chg="modSp add mod modTransition">
        <pc:chgData name="Watkins Angela" userId="7e749373-0ae8-4377-82b0-f4616138593a" providerId="ADAL" clId="{135E48F4-131A-4D96-993C-5B8C0FE6D072}" dt="2022-04-19T15:28:41.033" v="2389" actId="20577"/>
        <pc:sldMkLst>
          <pc:docMk/>
          <pc:sldMk cId="615292917" sldId="352"/>
        </pc:sldMkLst>
        <pc:spChg chg="mod">
          <ac:chgData name="Watkins Angela" userId="7e749373-0ae8-4377-82b0-f4616138593a" providerId="ADAL" clId="{135E48F4-131A-4D96-993C-5B8C0FE6D072}" dt="2022-04-19T15:28:41.033" v="2389" actId="20577"/>
          <ac:spMkLst>
            <pc:docMk/>
            <pc:sldMk cId="615292917" sldId="352"/>
            <ac:spMk id="2" creationId="{00000000-0000-0000-0000-000000000000}"/>
          </ac:spMkLst>
        </pc:spChg>
      </pc:sldChg>
      <pc:sldChg chg="modSp add mod modTransition">
        <pc:chgData name="Watkins Angela" userId="7e749373-0ae8-4377-82b0-f4616138593a" providerId="ADAL" clId="{135E48F4-131A-4D96-993C-5B8C0FE6D072}" dt="2022-04-19T15:34:42.578" v="2612" actId="15"/>
        <pc:sldMkLst>
          <pc:docMk/>
          <pc:sldMk cId="2217448826" sldId="353"/>
        </pc:sldMkLst>
        <pc:spChg chg="mod">
          <ac:chgData name="Watkins Angela" userId="7e749373-0ae8-4377-82b0-f4616138593a" providerId="ADAL" clId="{135E48F4-131A-4D96-993C-5B8C0FE6D072}" dt="2022-04-19T15:30:09.890" v="2429" actId="14100"/>
          <ac:spMkLst>
            <pc:docMk/>
            <pc:sldMk cId="2217448826" sldId="353"/>
            <ac:spMk id="2" creationId="{82A102B2-89CB-4763-8F24-BA35D55506FF}"/>
          </ac:spMkLst>
        </pc:spChg>
        <pc:spChg chg="mod">
          <ac:chgData name="Watkins Angela" userId="7e749373-0ae8-4377-82b0-f4616138593a" providerId="ADAL" clId="{135E48F4-131A-4D96-993C-5B8C0FE6D072}" dt="2022-04-19T15:34:42.578" v="2612" actId="15"/>
          <ac:spMkLst>
            <pc:docMk/>
            <pc:sldMk cId="2217448826" sldId="353"/>
            <ac:spMk id="3" creationId="{D8E05882-A7BB-41E0-8BA0-E37F05C29779}"/>
          </ac:spMkLst>
        </pc:spChg>
      </pc:sldChg>
      <pc:sldChg chg="add del modTransition">
        <pc:chgData name="Watkins Angela" userId="7e749373-0ae8-4377-82b0-f4616138593a" providerId="ADAL" clId="{135E48F4-131A-4D96-993C-5B8C0FE6D072}" dt="2022-04-19T13:54:53.717" v="1579" actId="47"/>
        <pc:sldMkLst>
          <pc:docMk/>
          <pc:sldMk cId="2804675993" sldId="354"/>
        </pc:sldMkLst>
      </pc:sldChg>
      <pc:sldChg chg="modSp add mod modTransition">
        <pc:chgData name="Watkins Angela" userId="7e749373-0ae8-4377-82b0-f4616138593a" providerId="ADAL" clId="{135E48F4-131A-4D96-993C-5B8C0FE6D072}" dt="2022-04-19T15:35:53.846" v="2622" actId="20577"/>
        <pc:sldMkLst>
          <pc:docMk/>
          <pc:sldMk cId="3562625410" sldId="355"/>
        </pc:sldMkLst>
        <pc:spChg chg="mod">
          <ac:chgData name="Watkins Angela" userId="7e749373-0ae8-4377-82b0-f4616138593a" providerId="ADAL" clId="{135E48F4-131A-4D96-993C-5B8C0FE6D072}" dt="2022-04-19T15:35:53.846" v="2622" actId="20577"/>
          <ac:spMkLst>
            <pc:docMk/>
            <pc:sldMk cId="3562625410" sldId="355"/>
            <ac:spMk id="2" creationId="{00000000-0000-0000-0000-000000000000}"/>
          </ac:spMkLst>
        </pc:spChg>
      </pc:sldChg>
      <pc:sldChg chg="modSp add mod modTransition">
        <pc:chgData name="Watkins Angela" userId="7e749373-0ae8-4377-82b0-f4616138593a" providerId="ADAL" clId="{135E48F4-131A-4D96-993C-5B8C0FE6D072}" dt="2022-04-19T15:38:16.087" v="2654" actId="207"/>
        <pc:sldMkLst>
          <pc:docMk/>
          <pc:sldMk cId="2626272240" sldId="356"/>
        </pc:sldMkLst>
        <pc:spChg chg="mod">
          <ac:chgData name="Watkins Angela" userId="7e749373-0ae8-4377-82b0-f4616138593a" providerId="ADAL" clId="{135E48F4-131A-4D96-993C-5B8C0FE6D072}" dt="2022-04-19T15:36:17.131" v="2629" actId="27636"/>
          <ac:spMkLst>
            <pc:docMk/>
            <pc:sldMk cId="2626272240" sldId="356"/>
            <ac:spMk id="2" creationId="{82A102B2-89CB-4763-8F24-BA35D55506FF}"/>
          </ac:spMkLst>
        </pc:spChg>
        <pc:spChg chg="mod">
          <ac:chgData name="Watkins Angela" userId="7e749373-0ae8-4377-82b0-f4616138593a" providerId="ADAL" clId="{135E48F4-131A-4D96-993C-5B8C0FE6D072}" dt="2022-04-19T15:38:16.087" v="2654" actId="207"/>
          <ac:spMkLst>
            <pc:docMk/>
            <pc:sldMk cId="2626272240" sldId="356"/>
            <ac:spMk id="3" creationId="{D8E05882-A7BB-41E0-8BA0-E37F05C29779}"/>
          </ac:spMkLst>
        </pc:spChg>
      </pc:sldChg>
      <pc:sldChg chg="add del modTransition">
        <pc:chgData name="Watkins Angela" userId="7e749373-0ae8-4377-82b0-f4616138593a" providerId="ADAL" clId="{135E48F4-131A-4D96-993C-5B8C0FE6D072}" dt="2022-04-19T13:55:18.843" v="1582" actId="47"/>
        <pc:sldMkLst>
          <pc:docMk/>
          <pc:sldMk cId="2970204315" sldId="357"/>
        </pc:sldMkLst>
      </pc:sldChg>
      <pc:sldChg chg="addSp delSp modSp add mod modTransition modNotesTx">
        <pc:chgData name="Watkins Angela" userId="7e749373-0ae8-4377-82b0-f4616138593a" providerId="ADAL" clId="{135E48F4-131A-4D96-993C-5B8C0FE6D072}" dt="2022-04-19T16:00:39.599" v="2752" actId="20577"/>
        <pc:sldMkLst>
          <pc:docMk/>
          <pc:sldMk cId="38780932" sldId="358"/>
        </pc:sldMkLst>
        <pc:spChg chg="mod">
          <ac:chgData name="Watkins Angela" userId="7e749373-0ae8-4377-82b0-f4616138593a" providerId="ADAL" clId="{135E48F4-131A-4D96-993C-5B8C0FE6D072}" dt="2022-04-19T13:45:08.686" v="1454" actId="20577"/>
          <ac:spMkLst>
            <pc:docMk/>
            <pc:sldMk cId="38780932" sldId="358"/>
            <ac:spMk id="2" creationId="{82A102B2-89CB-4763-8F24-BA35D55506FF}"/>
          </ac:spMkLst>
        </pc:spChg>
        <pc:spChg chg="mod">
          <ac:chgData name="Watkins Angela" userId="7e749373-0ae8-4377-82b0-f4616138593a" providerId="ADAL" clId="{135E48F4-131A-4D96-993C-5B8C0FE6D072}" dt="2022-04-19T16:00:19.657" v="2706" actId="20577"/>
          <ac:spMkLst>
            <pc:docMk/>
            <pc:sldMk cId="38780932" sldId="358"/>
            <ac:spMk id="3" creationId="{D8E05882-A7BB-41E0-8BA0-E37F05C29779}"/>
          </ac:spMkLst>
        </pc:spChg>
        <pc:spChg chg="add del">
          <ac:chgData name="Watkins Angela" userId="7e749373-0ae8-4377-82b0-f4616138593a" providerId="ADAL" clId="{135E48F4-131A-4D96-993C-5B8C0FE6D072}" dt="2022-04-19T13:46:56.194" v="1523"/>
          <ac:spMkLst>
            <pc:docMk/>
            <pc:sldMk cId="38780932" sldId="358"/>
            <ac:spMk id="5" creationId="{21B3F813-0021-4D99-BF89-7F99786A084F}"/>
          </ac:spMkLst>
        </pc:spChg>
        <pc:spChg chg="add del">
          <ac:chgData name="Watkins Angela" userId="7e749373-0ae8-4377-82b0-f4616138593a" providerId="ADAL" clId="{135E48F4-131A-4D96-993C-5B8C0FE6D072}" dt="2022-04-19T13:46:56.194" v="1523"/>
          <ac:spMkLst>
            <pc:docMk/>
            <pc:sldMk cId="38780932" sldId="358"/>
            <ac:spMk id="6" creationId="{D778FF84-2072-4FB8-B35A-F6BA7E5AD423}"/>
          </ac:spMkLst>
        </pc:spChg>
        <pc:spChg chg="add del">
          <ac:chgData name="Watkins Angela" userId="7e749373-0ae8-4377-82b0-f4616138593a" providerId="ADAL" clId="{135E48F4-131A-4D96-993C-5B8C0FE6D072}" dt="2022-04-19T13:47:00.495" v="1525"/>
          <ac:spMkLst>
            <pc:docMk/>
            <pc:sldMk cId="38780932" sldId="358"/>
            <ac:spMk id="7" creationId="{F7256D6A-9995-4677-A952-6345E217935C}"/>
          </ac:spMkLst>
        </pc:spChg>
        <pc:spChg chg="add del">
          <ac:chgData name="Watkins Angela" userId="7e749373-0ae8-4377-82b0-f4616138593a" providerId="ADAL" clId="{135E48F4-131A-4D96-993C-5B8C0FE6D072}" dt="2022-04-19T13:47:00.495" v="1525"/>
          <ac:spMkLst>
            <pc:docMk/>
            <pc:sldMk cId="38780932" sldId="358"/>
            <ac:spMk id="8" creationId="{6AD7B74E-7E4C-4A63-BD27-5F52A0A0B36A}"/>
          </ac:spMkLst>
        </pc:spChg>
        <pc:picChg chg="add del">
          <ac:chgData name="Watkins Angela" userId="7e749373-0ae8-4377-82b0-f4616138593a" providerId="ADAL" clId="{135E48F4-131A-4D96-993C-5B8C0FE6D072}" dt="2022-04-19T13:46:56.194" v="1523"/>
          <ac:picMkLst>
            <pc:docMk/>
            <pc:sldMk cId="38780932" sldId="358"/>
            <ac:picMk id="1025" creationId="{1A14B240-F689-47FE-8555-3453079CB728}"/>
          </ac:picMkLst>
        </pc:picChg>
        <pc:picChg chg="add del">
          <ac:chgData name="Watkins Angela" userId="7e749373-0ae8-4377-82b0-f4616138593a" providerId="ADAL" clId="{135E48F4-131A-4D96-993C-5B8C0FE6D072}" dt="2022-04-19T13:47:00.495" v="1525"/>
          <ac:picMkLst>
            <pc:docMk/>
            <pc:sldMk cId="38780932" sldId="358"/>
            <ac:picMk id="1028" creationId="{ADE31905-EC1E-4C1D-9AB1-D0B69A108B9A}"/>
          </ac:picMkLst>
        </pc:picChg>
      </pc:sldChg>
      <pc:sldChg chg="modSp add mod">
        <pc:chgData name="Watkins Angela" userId="7e749373-0ae8-4377-82b0-f4616138593a" providerId="ADAL" clId="{135E48F4-131A-4D96-993C-5B8C0FE6D072}" dt="2022-04-19T15:39:12.736" v="2663" actId="20577"/>
        <pc:sldMkLst>
          <pc:docMk/>
          <pc:sldMk cId="3005451231" sldId="359"/>
        </pc:sldMkLst>
        <pc:spChg chg="mod">
          <ac:chgData name="Watkins Angela" userId="7e749373-0ae8-4377-82b0-f4616138593a" providerId="ADAL" clId="{135E48F4-131A-4D96-993C-5B8C0FE6D072}" dt="2022-04-19T15:39:12.736" v="2663" actId="20577"/>
          <ac:spMkLst>
            <pc:docMk/>
            <pc:sldMk cId="3005451231" sldId="359"/>
            <ac:spMk id="2" creationId="{00000000-0000-0000-0000-000000000000}"/>
          </ac:spMkLst>
        </pc:spChg>
      </pc:sldChg>
      <pc:sldChg chg="modSp add mod">
        <pc:chgData name="Watkins Angela" userId="7e749373-0ae8-4377-82b0-f4616138593a" providerId="ADAL" clId="{135E48F4-131A-4D96-993C-5B8C0FE6D072}" dt="2022-04-19T15:40:45.013" v="2683" actId="15"/>
        <pc:sldMkLst>
          <pc:docMk/>
          <pc:sldMk cId="3603839429" sldId="360"/>
        </pc:sldMkLst>
        <pc:spChg chg="mod">
          <ac:chgData name="Watkins Angela" userId="7e749373-0ae8-4377-82b0-f4616138593a" providerId="ADAL" clId="{135E48F4-131A-4D96-993C-5B8C0FE6D072}" dt="2022-04-19T15:39:38.665" v="2673" actId="27636"/>
          <ac:spMkLst>
            <pc:docMk/>
            <pc:sldMk cId="3603839429" sldId="360"/>
            <ac:spMk id="2" creationId="{82A102B2-89CB-4763-8F24-BA35D55506FF}"/>
          </ac:spMkLst>
        </pc:spChg>
        <pc:spChg chg="mod">
          <ac:chgData name="Watkins Angela" userId="7e749373-0ae8-4377-82b0-f4616138593a" providerId="ADAL" clId="{135E48F4-131A-4D96-993C-5B8C0FE6D072}" dt="2022-04-19T15:40:45.013" v="2683" actId="15"/>
          <ac:spMkLst>
            <pc:docMk/>
            <pc:sldMk cId="3603839429" sldId="360"/>
            <ac:spMk id="3" creationId="{D8E05882-A7BB-41E0-8BA0-E37F05C29779}"/>
          </ac:spMkLst>
        </pc:spChg>
      </pc:sldChg>
      <pc:sldChg chg="modSp add mod">
        <pc:chgData name="Watkins Angela" userId="7e749373-0ae8-4377-82b0-f4616138593a" providerId="ADAL" clId="{135E48F4-131A-4D96-993C-5B8C0FE6D072}" dt="2022-04-19T16:24:57.241" v="2962" actId="20577"/>
        <pc:sldMkLst>
          <pc:docMk/>
          <pc:sldMk cId="3538489497" sldId="361"/>
        </pc:sldMkLst>
        <pc:spChg chg="mod">
          <ac:chgData name="Watkins Angela" userId="7e749373-0ae8-4377-82b0-f4616138593a" providerId="ADAL" clId="{135E48F4-131A-4D96-993C-5B8C0FE6D072}" dt="2022-04-19T14:13:12.250" v="1995" actId="20577"/>
          <ac:spMkLst>
            <pc:docMk/>
            <pc:sldMk cId="3538489497" sldId="361"/>
            <ac:spMk id="2" creationId="{82A102B2-89CB-4763-8F24-BA35D55506FF}"/>
          </ac:spMkLst>
        </pc:spChg>
        <pc:spChg chg="mod">
          <ac:chgData name="Watkins Angela" userId="7e749373-0ae8-4377-82b0-f4616138593a" providerId="ADAL" clId="{135E48F4-131A-4D96-993C-5B8C0FE6D072}" dt="2022-04-19T16:24:57.241" v="2962" actId="20577"/>
          <ac:spMkLst>
            <pc:docMk/>
            <pc:sldMk cId="3538489497" sldId="361"/>
            <ac:spMk id="3" creationId="{D8E05882-A7BB-41E0-8BA0-E37F05C29779}"/>
          </ac:spMkLst>
        </pc:spChg>
      </pc:sldChg>
      <pc:sldChg chg="modSp add mod">
        <pc:chgData name="Watkins Angela" userId="7e749373-0ae8-4377-82b0-f4616138593a" providerId="ADAL" clId="{135E48F4-131A-4D96-993C-5B8C0FE6D072}" dt="2022-04-19T15:28:55.971" v="2397" actId="20577"/>
        <pc:sldMkLst>
          <pc:docMk/>
          <pc:sldMk cId="3791680625" sldId="362"/>
        </pc:sldMkLst>
        <pc:spChg chg="mod">
          <ac:chgData name="Watkins Angela" userId="7e749373-0ae8-4377-82b0-f4616138593a" providerId="ADAL" clId="{135E48F4-131A-4D96-993C-5B8C0FE6D072}" dt="2022-04-19T15:28:55.971" v="2397" actId="20577"/>
          <ac:spMkLst>
            <pc:docMk/>
            <pc:sldMk cId="3791680625" sldId="362"/>
            <ac:spMk id="2" creationId="{00000000-0000-0000-0000-000000000000}"/>
          </ac:spMkLst>
        </pc:spChg>
      </pc:sldChg>
      <pc:sldChg chg="modSp add mod replId">
        <pc:chgData name="Watkins Angela" userId="7e749373-0ae8-4377-82b0-f4616138593a" providerId="ADAL" clId="{135E48F4-131A-4D96-993C-5B8C0FE6D072}" dt="2022-04-19T15:34:03.631" v="2610" actId="2711"/>
        <pc:sldMkLst>
          <pc:docMk/>
          <pc:sldMk cId="2700358946" sldId="363"/>
        </pc:sldMkLst>
        <pc:spChg chg="mod">
          <ac:chgData name="Watkins Angela" userId="7e749373-0ae8-4377-82b0-f4616138593a" providerId="ADAL" clId="{135E48F4-131A-4D96-993C-5B8C0FE6D072}" dt="2022-04-19T15:30:32.040" v="2470" actId="20577"/>
          <ac:spMkLst>
            <pc:docMk/>
            <pc:sldMk cId="2700358946" sldId="363"/>
            <ac:spMk id="2" creationId="{82A102B2-89CB-4763-8F24-BA35D55506FF}"/>
          </ac:spMkLst>
        </pc:spChg>
        <pc:spChg chg="mod">
          <ac:chgData name="Watkins Angela" userId="7e749373-0ae8-4377-82b0-f4616138593a" providerId="ADAL" clId="{135E48F4-131A-4D96-993C-5B8C0FE6D072}" dt="2022-04-19T15:34:03.631" v="2610" actId="2711"/>
          <ac:spMkLst>
            <pc:docMk/>
            <pc:sldMk cId="2700358946" sldId="363"/>
            <ac:spMk id="3" creationId="{D8E05882-A7BB-41E0-8BA0-E37F05C29779}"/>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B44AA21-E74F-4A52-94A0-84CB3D4DDBDC}"/>
              </a:ext>
            </a:extLst>
          </p:cNvPr>
          <p:cNvSpPr>
            <a:spLocks noGrp="1"/>
          </p:cNvSpPr>
          <p:nvPr>
            <p:ph type="hdr" sz="quarter"/>
          </p:nvPr>
        </p:nvSpPr>
        <p:spPr>
          <a:xfrm>
            <a:off x="0" y="0"/>
            <a:ext cx="3038475" cy="466725"/>
          </a:xfrm>
          <a:prstGeom prst="rect">
            <a:avLst/>
          </a:prstGeom>
        </p:spPr>
        <p:txBody>
          <a:bodyPr vert="horz" lIns="91440" tIns="45720" rIns="91440" bIns="45720" rtlCol="0"/>
          <a:lstStyle>
            <a:lvl1pPr algn="l">
              <a:defRPr sz="1200"/>
            </a:lvl1pPr>
          </a:lstStyle>
          <a:p>
            <a:r>
              <a:rPr lang="en-US" dirty="0"/>
              <a:t>Diversity and Inclusion Cruise</a:t>
            </a:r>
          </a:p>
        </p:txBody>
      </p:sp>
      <p:sp>
        <p:nvSpPr>
          <p:cNvPr id="3" name="Date Placeholder 2">
            <a:extLst>
              <a:ext uri="{FF2B5EF4-FFF2-40B4-BE49-F238E27FC236}">
                <a16:creationId xmlns:a16="http://schemas.microsoft.com/office/drawing/2014/main" id="{556E6294-1E50-48C8-933B-CA6F2EC9BC54}"/>
              </a:ext>
            </a:extLst>
          </p:cNvPr>
          <p:cNvSpPr>
            <a:spLocks noGrp="1"/>
          </p:cNvSpPr>
          <p:nvPr>
            <p:ph type="dt" sz="quarter" idx="1"/>
          </p:nvPr>
        </p:nvSpPr>
        <p:spPr>
          <a:xfrm>
            <a:off x="3970338" y="0"/>
            <a:ext cx="3038475" cy="466725"/>
          </a:xfrm>
          <a:prstGeom prst="rect">
            <a:avLst/>
          </a:prstGeom>
        </p:spPr>
        <p:txBody>
          <a:bodyPr vert="horz" lIns="91440" tIns="45720" rIns="91440" bIns="45720" rtlCol="0"/>
          <a:lstStyle>
            <a:lvl1pPr algn="r">
              <a:defRPr sz="1200"/>
            </a:lvl1pPr>
          </a:lstStyle>
          <a:p>
            <a:fld id="{DA4669CC-1E2B-4BE4-AED2-6A79898833E6}" type="datetime2">
              <a:rPr lang="en-US" smtClean="0"/>
              <a:t>Tuesday, April 19, 2022</a:t>
            </a:fld>
            <a:endParaRPr lang="en-US" dirty="0"/>
          </a:p>
        </p:txBody>
      </p:sp>
      <p:sp>
        <p:nvSpPr>
          <p:cNvPr id="4" name="Footer Placeholder 3">
            <a:extLst>
              <a:ext uri="{FF2B5EF4-FFF2-40B4-BE49-F238E27FC236}">
                <a16:creationId xmlns:a16="http://schemas.microsoft.com/office/drawing/2014/main" id="{B82F02EF-056D-49F3-A5EE-7F0B5496757E}"/>
              </a:ext>
            </a:extLst>
          </p:cNvPr>
          <p:cNvSpPr>
            <a:spLocks noGrp="1"/>
          </p:cNvSpPr>
          <p:nvPr>
            <p:ph type="ftr" sz="quarter" idx="2"/>
          </p:nvPr>
        </p:nvSpPr>
        <p:spPr>
          <a:xfrm>
            <a:off x="0" y="8829675"/>
            <a:ext cx="3038475" cy="466725"/>
          </a:xfrm>
          <a:prstGeom prst="rect">
            <a:avLst/>
          </a:prstGeom>
        </p:spPr>
        <p:txBody>
          <a:bodyPr vert="horz" lIns="91440" tIns="45720" rIns="91440" bIns="45720" rtlCol="0" anchor="b"/>
          <a:lstStyle>
            <a:lvl1pPr algn="l">
              <a:defRPr sz="1200"/>
            </a:lvl1pPr>
          </a:lstStyle>
          <a:p>
            <a:r>
              <a:rPr lang="en-US" dirty="0"/>
              <a:t>Can you name the 508 Compliance Team?</a:t>
            </a:r>
          </a:p>
        </p:txBody>
      </p:sp>
      <p:sp>
        <p:nvSpPr>
          <p:cNvPr id="5" name="Slide Number Placeholder 4">
            <a:extLst>
              <a:ext uri="{FF2B5EF4-FFF2-40B4-BE49-F238E27FC236}">
                <a16:creationId xmlns:a16="http://schemas.microsoft.com/office/drawing/2014/main" id="{041179C5-35FC-48C0-B0FA-594E8A9B9FC9}"/>
              </a:ext>
            </a:extLst>
          </p:cNvPr>
          <p:cNvSpPr>
            <a:spLocks noGrp="1"/>
          </p:cNvSpPr>
          <p:nvPr>
            <p:ph type="sldNum" sz="quarter" idx="3"/>
          </p:nvPr>
        </p:nvSpPr>
        <p:spPr>
          <a:xfrm>
            <a:off x="3970338" y="8829675"/>
            <a:ext cx="3038475" cy="466725"/>
          </a:xfrm>
          <a:prstGeom prst="rect">
            <a:avLst/>
          </a:prstGeom>
        </p:spPr>
        <p:txBody>
          <a:bodyPr vert="horz" lIns="91440" tIns="45720" rIns="91440" bIns="45720" rtlCol="0" anchor="b"/>
          <a:lstStyle>
            <a:lvl1pPr algn="r">
              <a:defRPr sz="1200"/>
            </a:lvl1pPr>
          </a:lstStyle>
          <a:p>
            <a:fld id="{507AED2A-3B9B-4076-90F5-5C87509A695A}" type="slidenum">
              <a:rPr lang="en-US" smtClean="0"/>
              <a:t>‹#›</a:t>
            </a:fld>
            <a:endParaRPr lang="en-US" dirty="0"/>
          </a:p>
        </p:txBody>
      </p:sp>
    </p:spTree>
    <p:extLst>
      <p:ext uri="{BB962C8B-B14F-4D97-AF65-F5344CB8AC3E}">
        <p14:creationId xmlns:p14="http://schemas.microsoft.com/office/powerpoint/2010/main" val="1627834147"/>
      </p:ext>
    </p:extLst>
  </p:cSld>
  <p:clrMap bg1="lt1" tx1="dk1" bg2="lt2" tx2="dk2" accent1="accent1" accent2="accent2" accent3="accent3" accent4="accent4" accent5="accent5" accent6="accent6" hlink="hlink" folHlink="folHlink"/>
  <p:hf/>
</p:handoutMaster>
</file>

<file path=ppt/media/image1.jpg>
</file>

<file path=ppt/media/image10.png>
</file>

<file path=ppt/media/image2.jpg>
</file>

<file path=ppt/media/image3.png>
</file>

<file path=ppt/media/image4.jp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r>
              <a:rPr lang="en-US" dirty="0"/>
              <a:t>Diversity and Inclusion Cruise</a:t>
            </a:r>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2E54D4AE-CCB7-495E-AEE6-23C505BBEF7C}" type="datetime2">
              <a:rPr lang="en-US" smtClean="0"/>
              <a:t>Tuesday, April 19, 2022</a:t>
            </a:fld>
            <a:endParaRPr lang="en-US" dirty="0"/>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dirty="0"/>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r>
              <a:rPr lang="en-US" dirty="0"/>
              <a:t>Can you name the 508 Compliance Team?</a:t>
            </a:r>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51D8DF30-9E6E-1040-803C-858E65A298A1}" type="slidenum">
              <a:rPr lang="en-US" smtClean="0"/>
              <a:t>‹#›</a:t>
            </a:fld>
            <a:endParaRPr lang="en-US" dirty="0"/>
          </a:p>
        </p:txBody>
      </p:sp>
    </p:spTree>
    <p:extLst>
      <p:ext uri="{BB962C8B-B14F-4D97-AF65-F5344CB8AC3E}">
        <p14:creationId xmlns:p14="http://schemas.microsoft.com/office/powerpoint/2010/main" val="480935346"/>
      </p:ext>
    </p:extLst>
  </p:cSld>
  <p:clrMap bg1="lt1" tx1="dk1" bg2="lt2" tx2="dk2" accent1="accent1" accent2="accent2" accent3="accent3" accent4="accent4" accent5="accent5" accent6="accent6" hlink="hlink" folHlink="folHlink"/>
  <p:hf/>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r>
              <a:rPr lang="en-US"/>
              <a:t>Diversity and Inclusion Cruise</a:t>
            </a:r>
          </a:p>
        </p:txBody>
      </p:sp>
      <p:sp>
        <p:nvSpPr>
          <p:cNvPr id="5" name="Date Placeholder 4"/>
          <p:cNvSpPr>
            <a:spLocks noGrp="1"/>
          </p:cNvSpPr>
          <p:nvPr>
            <p:ph type="dt" idx="1"/>
          </p:nvPr>
        </p:nvSpPr>
        <p:spPr/>
        <p:txBody>
          <a:bodyPr/>
          <a:lstStyle/>
          <a:p>
            <a:fld id="{2E54D4AE-CCB7-495E-AEE6-23C505BBEF7C}" type="datetime2">
              <a:rPr lang="en-US" smtClean="0"/>
              <a:t>Tuesday, April 19, 2022</a:t>
            </a:fld>
            <a:endParaRPr lang="en-US"/>
          </a:p>
        </p:txBody>
      </p:sp>
      <p:sp>
        <p:nvSpPr>
          <p:cNvPr id="6" name="Footer Placeholder 5"/>
          <p:cNvSpPr>
            <a:spLocks noGrp="1"/>
          </p:cNvSpPr>
          <p:nvPr>
            <p:ph type="ftr" sz="quarter" idx="4"/>
          </p:nvPr>
        </p:nvSpPr>
        <p:spPr/>
        <p:txBody>
          <a:bodyPr/>
          <a:lstStyle/>
          <a:p>
            <a:r>
              <a:rPr lang="en-US"/>
              <a:t>Can you name the 508 Compliance Team?</a:t>
            </a:r>
          </a:p>
        </p:txBody>
      </p:sp>
      <p:sp>
        <p:nvSpPr>
          <p:cNvPr id="7" name="Slide Number Placeholder 6"/>
          <p:cNvSpPr>
            <a:spLocks noGrp="1"/>
          </p:cNvSpPr>
          <p:nvPr>
            <p:ph type="sldNum" sz="quarter" idx="5"/>
          </p:nvPr>
        </p:nvSpPr>
        <p:spPr/>
        <p:txBody>
          <a:bodyPr/>
          <a:lstStyle/>
          <a:p>
            <a:fld id="{51D8DF30-9E6E-1040-803C-858E65A298A1}" type="slidenum">
              <a:rPr lang="en-US" smtClean="0"/>
              <a:t>1</a:t>
            </a:fld>
            <a:endParaRPr lang="en-US"/>
          </a:p>
        </p:txBody>
      </p:sp>
    </p:spTree>
    <p:extLst>
      <p:ext uri="{BB962C8B-B14F-4D97-AF65-F5344CB8AC3E}">
        <p14:creationId xmlns:p14="http://schemas.microsoft.com/office/powerpoint/2010/main" val="29659021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The GSA website was a life saver. Customizable</a:t>
            </a:r>
          </a:p>
          <a:p>
            <a:r>
              <a:rPr lang="en-US" dirty="0">
                <a:solidFill>
                  <a:schemeClr val="tx1"/>
                </a:solidFill>
              </a:rPr>
              <a:t>The Playbook – </a:t>
            </a:r>
          </a:p>
          <a:p>
            <a:endParaRPr lang="en-US" dirty="0">
              <a:solidFill>
                <a:schemeClr val="tx1"/>
              </a:solidFill>
            </a:endParaRPr>
          </a:p>
          <a:p>
            <a:r>
              <a:rPr lang="en-US" dirty="0">
                <a:solidFill>
                  <a:schemeClr val="tx1"/>
                </a:solidFill>
              </a:rPr>
              <a:t>Accessibility Webinars</a:t>
            </a:r>
          </a:p>
          <a:p>
            <a:r>
              <a:rPr lang="en-US" dirty="0">
                <a:solidFill>
                  <a:schemeClr val="tx1"/>
                </a:solidFill>
              </a:rPr>
              <a:t>GSA Listserv</a:t>
            </a:r>
          </a:p>
          <a:p>
            <a:r>
              <a:rPr lang="en-US" dirty="0">
                <a:solidFill>
                  <a:schemeClr val="tx1"/>
                </a:solidFill>
              </a:rPr>
              <a:t>GSA bi-monthly meetings</a:t>
            </a:r>
          </a:p>
          <a:p>
            <a:r>
              <a:rPr lang="en-US" dirty="0"/>
              <a:t>.</a:t>
            </a:r>
          </a:p>
        </p:txBody>
      </p:sp>
      <p:sp>
        <p:nvSpPr>
          <p:cNvPr id="4" name="Slide Number Placeholder 3"/>
          <p:cNvSpPr>
            <a:spLocks noGrp="1"/>
          </p:cNvSpPr>
          <p:nvPr>
            <p:ph type="sldNum" sz="quarter" idx="10"/>
          </p:nvPr>
        </p:nvSpPr>
        <p:spPr/>
        <p:txBody>
          <a:bodyPr/>
          <a:lstStyle/>
          <a:p>
            <a:fld id="{7B4B7B01-DEAE-4007-A5BE-56C80D75995A}" type="slidenum">
              <a:rPr lang="en-US" smtClean="0"/>
              <a:t>10</a:t>
            </a:fld>
            <a:endParaRPr lang="en-US"/>
          </a:p>
        </p:txBody>
      </p:sp>
      <p:sp>
        <p:nvSpPr>
          <p:cNvPr id="5" name="Footer Placeholder 4">
            <a:extLst>
              <a:ext uri="{FF2B5EF4-FFF2-40B4-BE49-F238E27FC236}">
                <a16:creationId xmlns:a16="http://schemas.microsoft.com/office/drawing/2014/main" id="{6FFC11D4-A35F-4069-93A9-0328856EFAE6}"/>
              </a:ext>
            </a:extLst>
          </p:cNvPr>
          <p:cNvSpPr>
            <a:spLocks noGrp="1"/>
          </p:cNvSpPr>
          <p:nvPr>
            <p:ph type="ftr" sz="quarter" idx="11"/>
          </p:nvPr>
        </p:nvSpPr>
        <p:spPr/>
        <p:txBody>
          <a:bodyPr/>
          <a:lstStyle/>
          <a:p>
            <a:r>
              <a:rPr lang="en-US"/>
              <a:t>Can you name the 508 Compliance Team?</a:t>
            </a:r>
          </a:p>
        </p:txBody>
      </p:sp>
      <p:sp>
        <p:nvSpPr>
          <p:cNvPr id="6" name="Header Placeholder 5">
            <a:extLst>
              <a:ext uri="{FF2B5EF4-FFF2-40B4-BE49-F238E27FC236}">
                <a16:creationId xmlns:a16="http://schemas.microsoft.com/office/drawing/2014/main" id="{C0D602C0-E87B-4551-8F2E-CFCD94CCFBB0}"/>
              </a:ext>
            </a:extLst>
          </p:cNvPr>
          <p:cNvSpPr>
            <a:spLocks noGrp="1"/>
          </p:cNvSpPr>
          <p:nvPr>
            <p:ph type="hdr" sz="quarter" idx="12"/>
          </p:nvPr>
        </p:nvSpPr>
        <p:spPr/>
        <p:txBody>
          <a:bodyPr/>
          <a:lstStyle/>
          <a:p>
            <a:r>
              <a:rPr lang="en-US"/>
              <a:t>Diversity and Inclusion Cruise</a:t>
            </a:r>
          </a:p>
        </p:txBody>
      </p:sp>
      <p:sp>
        <p:nvSpPr>
          <p:cNvPr id="7" name="Date Placeholder 6">
            <a:extLst>
              <a:ext uri="{FF2B5EF4-FFF2-40B4-BE49-F238E27FC236}">
                <a16:creationId xmlns:a16="http://schemas.microsoft.com/office/drawing/2014/main" id="{6C7C6F8A-D462-4C9E-95A0-11904A83B539}"/>
              </a:ext>
            </a:extLst>
          </p:cNvPr>
          <p:cNvSpPr>
            <a:spLocks noGrp="1"/>
          </p:cNvSpPr>
          <p:nvPr>
            <p:ph type="dt" idx="13"/>
          </p:nvPr>
        </p:nvSpPr>
        <p:spPr/>
        <p:txBody>
          <a:bodyPr/>
          <a:lstStyle/>
          <a:p>
            <a:fld id="{9C78A384-7F70-4312-842B-AC0EB6AAAF04}" type="datetime2">
              <a:rPr lang="en-US" smtClean="0"/>
              <a:t>Tuesday, April 19, 2022</a:t>
            </a:fld>
            <a:endParaRPr lang="en-US"/>
          </a:p>
        </p:txBody>
      </p:sp>
    </p:spTree>
    <p:extLst>
      <p:ext uri="{BB962C8B-B14F-4D97-AF65-F5344CB8AC3E}">
        <p14:creationId xmlns:p14="http://schemas.microsoft.com/office/powerpoint/2010/main" val="14548060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dirty="0">
                <a:solidFill>
                  <a:schemeClr val="tx1"/>
                </a:solidFill>
              </a:rPr>
              <a:t>Have a sign in sheet to prove who’ve you talked to </a:t>
            </a:r>
          </a:p>
          <a:p>
            <a:pPr marL="0" indent="0">
              <a:buFontTx/>
              <a:buNone/>
            </a:pPr>
            <a:r>
              <a:rPr lang="en-US" dirty="0">
                <a:solidFill>
                  <a:schemeClr val="tx1"/>
                </a:solidFill>
              </a:rPr>
              <a:t>Keep track so you can show your impact to your managers and others</a:t>
            </a:r>
          </a:p>
          <a:p>
            <a:pPr marL="0" indent="0">
              <a:buFontTx/>
              <a:buNone/>
            </a:pPr>
            <a:r>
              <a:rPr lang="en-US" dirty="0">
                <a:solidFill>
                  <a:schemeClr val="tx1"/>
                </a:solidFill>
              </a:rPr>
              <a:t>All the presentations, meetings, trainings.</a:t>
            </a:r>
          </a:p>
          <a:p>
            <a:endParaRPr lang="en-US" dirty="0"/>
          </a:p>
        </p:txBody>
      </p:sp>
      <p:sp>
        <p:nvSpPr>
          <p:cNvPr id="4" name="Header Placeholder 3"/>
          <p:cNvSpPr>
            <a:spLocks noGrp="1"/>
          </p:cNvSpPr>
          <p:nvPr>
            <p:ph type="hdr" sz="quarter"/>
          </p:nvPr>
        </p:nvSpPr>
        <p:spPr/>
        <p:txBody>
          <a:bodyPr/>
          <a:lstStyle/>
          <a:p>
            <a:r>
              <a:rPr lang="en-US"/>
              <a:t>Diversity and Inclusion Cruise</a:t>
            </a:r>
            <a:endParaRPr lang="en-US" dirty="0"/>
          </a:p>
        </p:txBody>
      </p:sp>
      <p:sp>
        <p:nvSpPr>
          <p:cNvPr id="5" name="Date Placeholder 4"/>
          <p:cNvSpPr>
            <a:spLocks noGrp="1"/>
          </p:cNvSpPr>
          <p:nvPr>
            <p:ph type="dt" idx="1"/>
          </p:nvPr>
        </p:nvSpPr>
        <p:spPr/>
        <p:txBody>
          <a:bodyPr/>
          <a:lstStyle/>
          <a:p>
            <a:fld id="{2E54D4AE-CCB7-495E-AEE6-23C505BBEF7C}" type="datetime2">
              <a:rPr lang="en-US" smtClean="0"/>
              <a:t>Tuesday, April 19, 2022</a:t>
            </a:fld>
            <a:endParaRPr lang="en-US" dirty="0"/>
          </a:p>
        </p:txBody>
      </p:sp>
      <p:sp>
        <p:nvSpPr>
          <p:cNvPr id="6" name="Footer Placeholder 5"/>
          <p:cNvSpPr>
            <a:spLocks noGrp="1"/>
          </p:cNvSpPr>
          <p:nvPr>
            <p:ph type="ftr" sz="quarter" idx="4"/>
          </p:nvPr>
        </p:nvSpPr>
        <p:spPr/>
        <p:txBody>
          <a:bodyPr/>
          <a:lstStyle/>
          <a:p>
            <a:r>
              <a:rPr lang="en-US"/>
              <a:t>Can you name the 508 Compliance Team?</a:t>
            </a:r>
            <a:endParaRPr lang="en-US" dirty="0"/>
          </a:p>
        </p:txBody>
      </p:sp>
      <p:sp>
        <p:nvSpPr>
          <p:cNvPr id="7" name="Slide Number Placeholder 6"/>
          <p:cNvSpPr>
            <a:spLocks noGrp="1"/>
          </p:cNvSpPr>
          <p:nvPr>
            <p:ph type="sldNum" sz="quarter" idx="5"/>
          </p:nvPr>
        </p:nvSpPr>
        <p:spPr/>
        <p:txBody>
          <a:bodyPr/>
          <a:lstStyle/>
          <a:p>
            <a:fld id="{51D8DF30-9E6E-1040-803C-858E65A298A1}" type="slidenum">
              <a:rPr lang="en-US" smtClean="0"/>
              <a:t>11</a:t>
            </a:fld>
            <a:endParaRPr lang="en-US" dirty="0"/>
          </a:p>
        </p:txBody>
      </p:sp>
    </p:spTree>
    <p:extLst>
      <p:ext uri="{BB962C8B-B14F-4D97-AF65-F5344CB8AC3E}">
        <p14:creationId xmlns:p14="http://schemas.microsoft.com/office/powerpoint/2010/main" val="9712432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The GSA website was a life saver. Customizable</a:t>
            </a:r>
          </a:p>
          <a:p>
            <a:r>
              <a:rPr lang="en-US" dirty="0">
                <a:solidFill>
                  <a:schemeClr val="tx1"/>
                </a:solidFill>
              </a:rPr>
              <a:t>The Playbook – </a:t>
            </a:r>
          </a:p>
          <a:p>
            <a:endParaRPr lang="en-US" dirty="0">
              <a:solidFill>
                <a:schemeClr val="tx1"/>
              </a:solidFill>
            </a:endParaRPr>
          </a:p>
          <a:p>
            <a:r>
              <a:rPr lang="en-US" dirty="0">
                <a:solidFill>
                  <a:schemeClr val="tx1"/>
                </a:solidFill>
              </a:rPr>
              <a:t>Accessibility Webinars</a:t>
            </a:r>
          </a:p>
          <a:p>
            <a:r>
              <a:rPr lang="en-US" dirty="0">
                <a:solidFill>
                  <a:schemeClr val="tx1"/>
                </a:solidFill>
              </a:rPr>
              <a:t>GSA Listserv</a:t>
            </a:r>
          </a:p>
          <a:p>
            <a:r>
              <a:rPr lang="en-US" dirty="0">
                <a:solidFill>
                  <a:schemeClr val="tx1"/>
                </a:solidFill>
              </a:rPr>
              <a:t>GSA bi-monthly meetings</a:t>
            </a:r>
          </a:p>
          <a:p>
            <a:r>
              <a:rPr lang="en-US" dirty="0"/>
              <a:t>.</a:t>
            </a:r>
          </a:p>
        </p:txBody>
      </p:sp>
      <p:sp>
        <p:nvSpPr>
          <p:cNvPr id="4" name="Slide Number Placeholder 3"/>
          <p:cNvSpPr>
            <a:spLocks noGrp="1"/>
          </p:cNvSpPr>
          <p:nvPr>
            <p:ph type="sldNum" sz="quarter" idx="10"/>
          </p:nvPr>
        </p:nvSpPr>
        <p:spPr/>
        <p:txBody>
          <a:bodyPr/>
          <a:lstStyle/>
          <a:p>
            <a:fld id="{7B4B7B01-DEAE-4007-A5BE-56C80D75995A}" type="slidenum">
              <a:rPr lang="en-US" smtClean="0"/>
              <a:t>12</a:t>
            </a:fld>
            <a:endParaRPr lang="en-US"/>
          </a:p>
        </p:txBody>
      </p:sp>
      <p:sp>
        <p:nvSpPr>
          <p:cNvPr id="5" name="Footer Placeholder 4">
            <a:extLst>
              <a:ext uri="{FF2B5EF4-FFF2-40B4-BE49-F238E27FC236}">
                <a16:creationId xmlns:a16="http://schemas.microsoft.com/office/drawing/2014/main" id="{6FFC11D4-A35F-4069-93A9-0328856EFAE6}"/>
              </a:ext>
            </a:extLst>
          </p:cNvPr>
          <p:cNvSpPr>
            <a:spLocks noGrp="1"/>
          </p:cNvSpPr>
          <p:nvPr>
            <p:ph type="ftr" sz="quarter" idx="11"/>
          </p:nvPr>
        </p:nvSpPr>
        <p:spPr/>
        <p:txBody>
          <a:bodyPr/>
          <a:lstStyle/>
          <a:p>
            <a:r>
              <a:rPr lang="en-US"/>
              <a:t>Can you name the 508 Compliance Team?</a:t>
            </a:r>
          </a:p>
        </p:txBody>
      </p:sp>
      <p:sp>
        <p:nvSpPr>
          <p:cNvPr id="6" name="Header Placeholder 5">
            <a:extLst>
              <a:ext uri="{FF2B5EF4-FFF2-40B4-BE49-F238E27FC236}">
                <a16:creationId xmlns:a16="http://schemas.microsoft.com/office/drawing/2014/main" id="{C0D602C0-E87B-4551-8F2E-CFCD94CCFBB0}"/>
              </a:ext>
            </a:extLst>
          </p:cNvPr>
          <p:cNvSpPr>
            <a:spLocks noGrp="1"/>
          </p:cNvSpPr>
          <p:nvPr>
            <p:ph type="hdr" sz="quarter" idx="12"/>
          </p:nvPr>
        </p:nvSpPr>
        <p:spPr/>
        <p:txBody>
          <a:bodyPr/>
          <a:lstStyle/>
          <a:p>
            <a:r>
              <a:rPr lang="en-US"/>
              <a:t>Diversity and Inclusion Cruise</a:t>
            </a:r>
          </a:p>
        </p:txBody>
      </p:sp>
      <p:sp>
        <p:nvSpPr>
          <p:cNvPr id="7" name="Date Placeholder 6">
            <a:extLst>
              <a:ext uri="{FF2B5EF4-FFF2-40B4-BE49-F238E27FC236}">
                <a16:creationId xmlns:a16="http://schemas.microsoft.com/office/drawing/2014/main" id="{6C7C6F8A-D462-4C9E-95A0-11904A83B539}"/>
              </a:ext>
            </a:extLst>
          </p:cNvPr>
          <p:cNvSpPr>
            <a:spLocks noGrp="1"/>
          </p:cNvSpPr>
          <p:nvPr>
            <p:ph type="dt" idx="13"/>
          </p:nvPr>
        </p:nvSpPr>
        <p:spPr/>
        <p:txBody>
          <a:bodyPr/>
          <a:lstStyle/>
          <a:p>
            <a:fld id="{9C78A384-7F70-4312-842B-AC0EB6AAAF04}" type="datetime2">
              <a:rPr lang="en-US" smtClean="0"/>
              <a:t>Tuesday, April 19, 2022</a:t>
            </a:fld>
            <a:endParaRPr lang="en-US"/>
          </a:p>
        </p:txBody>
      </p:sp>
    </p:spTree>
    <p:extLst>
      <p:ext uri="{BB962C8B-B14F-4D97-AF65-F5344CB8AC3E}">
        <p14:creationId xmlns:p14="http://schemas.microsoft.com/office/powerpoint/2010/main" val="22822308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dirty="0">
                <a:solidFill>
                  <a:schemeClr val="tx1"/>
                </a:solidFill>
              </a:rPr>
              <a:t>Have a sign in sheet to prove who’ve you talked to </a:t>
            </a:r>
          </a:p>
          <a:p>
            <a:pPr marL="0" indent="0">
              <a:buFontTx/>
              <a:buNone/>
            </a:pPr>
            <a:r>
              <a:rPr lang="en-US" dirty="0">
                <a:solidFill>
                  <a:schemeClr val="tx1"/>
                </a:solidFill>
              </a:rPr>
              <a:t>Keep track so you can show your impact to your managers and others</a:t>
            </a:r>
          </a:p>
          <a:p>
            <a:pPr marL="0" indent="0">
              <a:buFontTx/>
              <a:buNone/>
            </a:pPr>
            <a:r>
              <a:rPr lang="en-US" dirty="0">
                <a:solidFill>
                  <a:schemeClr val="tx1"/>
                </a:solidFill>
              </a:rPr>
              <a:t>All the presentations, meetings, trainings.</a:t>
            </a:r>
          </a:p>
          <a:p>
            <a:endParaRPr lang="en-US" dirty="0"/>
          </a:p>
        </p:txBody>
      </p:sp>
      <p:sp>
        <p:nvSpPr>
          <p:cNvPr id="4" name="Header Placeholder 3"/>
          <p:cNvSpPr>
            <a:spLocks noGrp="1"/>
          </p:cNvSpPr>
          <p:nvPr>
            <p:ph type="hdr" sz="quarter"/>
          </p:nvPr>
        </p:nvSpPr>
        <p:spPr/>
        <p:txBody>
          <a:bodyPr/>
          <a:lstStyle/>
          <a:p>
            <a:r>
              <a:rPr lang="en-US"/>
              <a:t>Diversity and Inclusion Cruise</a:t>
            </a:r>
            <a:endParaRPr lang="en-US" dirty="0"/>
          </a:p>
        </p:txBody>
      </p:sp>
      <p:sp>
        <p:nvSpPr>
          <p:cNvPr id="5" name="Date Placeholder 4"/>
          <p:cNvSpPr>
            <a:spLocks noGrp="1"/>
          </p:cNvSpPr>
          <p:nvPr>
            <p:ph type="dt" idx="1"/>
          </p:nvPr>
        </p:nvSpPr>
        <p:spPr/>
        <p:txBody>
          <a:bodyPr/>
          <a:lstStyle/>
          <a:p>
            <a:fld id="{2E54D4AE-CCB7-495E-AEE6-23C505BBEF7C}" type="datetime2">
              <a:rPr lang="en-US" smtClean="0"/>
              <a:t>Tuesday, April 19, 2022</a:t>
            </a:fld>
            <a:endParaRPr lang="en-US" dirty="0"/>
          </a:p>
        </p:txBody>
      </p:sp>
      <p:sp>
        <p:nvSpPr>
          <p:cNvPr id="6" name="Footer Placeholder 5"/>
          <p:cNvSpPr>
            <a:spLocks noGrp="1"/>
          </p:cNvSpPr>
          <p:nvPr>
            <p:ph type="ftr" sz="quarter" idx="4"/>
          </p:nvPr>
        </p:nvSpPr>
        <p:spPr/>
        <p:txBody>
          <a:bodyPr/>
          <a:lstStyle/>
          <a:p>
            <a:r>
              <a:rPr lang="en-US"/>
              <a:t>Can you name the 508 Compliance Team?</a:t>
            </a:r>
            <a:endParaRPr lang="en-US" dirty="0"/>
          </a:p>
        </p:txBody>
      </p:sp>
      <p:sp>
        <p:nvSpPr>
          <p:cNvPr id="7" name="Slide Number Placeholder 6"/>
          <p:cNvSpPr>
            <a:spLocks noGrp="1"/>
          </p:cNvSpPr>
          <p:nvPr>
            <p:ph type="sldNum" sz="quarter" idx="5"/>
          </p:nvPr>
        </p:nvSpPr>
        <p:spPr/>
        <p:txBody>
          <a:bodyPr/>
          <a:lstStyle/>
          <a:p>
            <a:fld id="{51D8DF30-9E6E-1040-803C-858E65A298A1}" type="slidenum">
              <a:rPr lang="en-US" smtClean="0"/>
              <a:t>13</a:t>
            </a:fld>
            <a:endParaRPr lang="en-US" dirty="0"/>
          </a:p>
        </p:txBody>
      </p:sp>
    </p:spTree>
    <p:extLst>
      <p:ext uri="{BB962C8B-B14F-4D97-AF65-F5344CB8AC3E}">
        <p14:creationId xmlns:p14="http://schemas.microsoft.com/office/powerpoint/2010/main" val="263457463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The GSA website was a life saver. Customizable</a:t>
            </a:r>
          </a:p>
          <a:p>
            <a:r>
              <a:rPr lang="en-US" dirty="0">
                <a:solidFill>
                  <a:schemeClr val="tx1"/>
                </a:solidFill>
              </a:rPr>
              <a:t>The Playbook – </a:t>
            </a:r>
          </a:p>
          <a:p>
            <a:endParaRPr lang="en-US" dirty="0">
              <a:solidFill>
                <a:schemeClr val="tx1"/>
              </a:solidFill>
            </a:endParaRPr>
          </a:p>
          <a:p>
            <a:r>
              <a:rPr lang="en-US" dirty="0">
                <a:solidFill>
                  <a:schemeClr val="tx1"/>
                </a:solidFill>
              </a:rPr>
              <a:t>Accessibility Webinars</a:t>
            </a:r>
          </a:p>
          <a:p>
            <a:r>
              <a:rPr lang="en-US" dirty="0">
                <a:solidFill>
                  <a:schemeClr val="tx1"/>
                </a:solidFill>
              </a:rPr>
              <a:t>GSA Listserv</a:t>
            </a:r>
          </a:p>
          <a:p>
            <a:r>
              <a:rPr lang="en-US" dirty="0">
                <a:solidFill>
                  <a:schemeClr val="tx1"/>
                </a:solidFill>
              </a:rPr>
              <a:t>GSA bi-monthly meetings</a:t>
            </a:r>
          </a:p>
          <a:p>
            <a:r>
              <a:rPr lang="en-US" dirty="0"/>
              <a:t>.</a:t>
            </a:r>
          </a:p>
        </p:txBody>
      </p:sp>
      <p:sp>
        <p:nvSpPr>
          <p:cNvPr id="4" name="Slide Number Placeholder 3"/>
          <p:cNvSpPr>
            <a:spLocks noGrp="1"/>
          </p:cNvSpPr>
          <p:nvPr>
            <p:ph type="sldNum" sz="quarter" idx="10"/>
          </p:nvPr>
        </p:nvSpPr>
        <p:spPr/>
        <p:txBody>
          <a:bodyPr/>
          <a:lstStyle/>
          <a:p>
            <a:fld id="{7B4B7B01-DEAE-4007-A5BE-56C80D75995A}" type="slidenum">
              <a:rPr lang="en-US" smtClean="0"/>
              <a:t>14</a:t>
            </a:fld>
            <a:endParaRPr lang="en-US"/>
          </a:p>
        </p:txBody>
      </p:sp>
      <p:sp>
        <p:nvSpPr>
          <p:cNvPr id="5" name="Footer Placeholder 4">
            <a:extLst>
              <a:ext uri="{FF2B5EF4-FFF2-40B4-BE49-F238E27FC236}">
                <a16:creationId xmlns:a16="http://schemas.microsoft.com/office/drawing/2014/main" id="{6FFC11D4-A35F-4069-93A9-0328856EFAE6}"/>
              </a:ext>
            </a:extLst>
          </p:cNvPr>
          <p:cNvSpPr>
            <a:spLocks noGrp="1"/>
          </p:cNvSpPr>
          <p:nvPr>
            <p:ph type="ftr" sz="quarter" idx="11"/>
          </p:nvPr>
        </p:nvSpPr>
        <p:spPr/>
        <p:txBody>
          <a:bodyPr/>
          <a:lstStyle/>
          <a:p>
            <a:r>
              <a:rPr lang="en-US"/>
              <a:t>Can you name the 508 Compliance Team?</a:t>
            </a:r>
          </a:p>
        </p:txBody>
      </p:sp>
      <p:sp>
        <p:nvSpPr>
          <p:cNvPr id="6" name="Header Placeholder 5">
            <a:extLst>
              <a:ext uri="{FF2B5EF4-FFF2-40B4-BE49-F238E27FC236}">
                <a16:creationId xmlns:a16="http://schemas.microsoft.com/office/drawing/2014/main" id="{C0D602C0-E87B-4551-8F2E-CFCD94CCFBB0}"/>
              </a:ext>
            </a:extLst>
          </p:cNvPr>
          <p:cNvSpPr>
            <a:spLocks noGrp="1"/>
          </p:cNvSpPr>
          <p:nvPr>
            <p:ph type="hdr" sz="quarter" idx="12"/>
          </p:nvPr>
        </p:nvSpPr>
        <p:spPr/>
        <p:txBody>
          <a:bodyPr/>
          <a:lstStyle/>
          <a:p>
            <a:r>
              <a:rPr lang="en-US"/>
              <a:t>Diversity and Inclusion Cruise</a:t>
            </a:r>
          </a:p>
        </p:txBody>
      </p:sp>
      <p:sp>
        <p:nvSpPr>
          <p:cNvPr id="7" name="Date Placeholder 6">
            <a:extLst>
              <a:ext uri="{FF2B5EF4-FFF2-40B4-BE49-F238E27FC236}">
                <a16:creationId xmlns:a16="http://schemas.microsoft.com/office/drawing/2014/main" id="{6C7C6F8A-D462-4C9E-95A0-11904A83B539}"/>
              </a:ext>
            </a:extLst>
          </p:cNvPr>
          <p:cNvSpPr>
            <a:spLocks noGrp="1"/>
          </p:cNvSpPr>
          <p:nvPr>
            <p:ph type="dt" idx="13"/>
          </p:nvPr>
        </p:nvSpPr>
        <p:spPr/>
        <p:txBody>
          <a:bodyPr/>
          <a:lstStyle/>
          <a:p>
            <a:fld id="{9C78A384-7F70-4312-842B-AC0EB6AAAF04}" type="datetime2">
              <a:rPr lang="en-US" smtClean="0"/>
              <a:t>Tuesday, April 19, 2022</a:t>
            </a:fld>
            <a:endParaRPr lang="en-US"/>
          </a:p>
        </p:txBody>
      </p:sp>
    </p:spTree>
    <p:extLst>
      <p:ext uri="{BB962C8B-B14F-4D97-AF65-F5344CB8AC3E}">
        <p14:creationId xmlns:p14="http://schemas.microsoft.com/office/powerpoint/2010/main" val="14648951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dirty="0">
                <a:solidFill>
                  <a:schemeClr val="tx1"/>
                </a:solidFill>
              </a:rPr>
              <a:t>Have a sign in sheet to prove who’ve you talked to </a:t>
            </a:r>
          </a:p>
          <a:p>
            <a:pPr marL="0" indent="0">
              <a:buFontTx/>
              <a:buNone/>
            </a:pPr>
            <a:r>
              <a:rPr lang="en-US" dirty="0">
                <a:solidFill>
                  <a:schemeClr val="tx1"/>
                </a:solidFill>
              </a:rPr>
              <a:t>Keep track so you can show your impact to your managers and others</a:t>
            </a:r>
          </a:p>
          <a:p>
            <a:pPr marL="0" indent="0">
              <a:buFontTx/>
              <a:buNone/>
            </a:pPr>
            <a:r>
              <a:rPr lang="en-US" dirty="0">
                <a:solidFill>
                  <a:schemeClr val="tx1"/>
                </a:solidFill>
              </a:rPr>
              <a:t>All the presentations, meetings, trainings.</a:t>
            </a:r>
          </a:p>
          <a:p>
            <a:endParaRPr lang="en-US" dirty="0"/>
          </a:p>
        </p:txBody>
      </p:sp>
      <p:sp>
        <p:nvSpPr>
          <p:cNvPr id="4" name="Header Placeholder 3"/>
          <p:cNvSpPr>
            <a:spLocks noGrp="1"/>
          </p:cNvSpPr>
          <p:nvPr>
            <p:ph type="hdr" sz="quarter"/>
          </p:nvPr>
        </p:nvSpPr>
        <p:spPr/>
        <p:txBody>
          <a:bodyPr/>
          <a:lstStyle/>
          <a:p>
            <a:r>
              <a:rPr lang="en-US"/>
              <a:t>Diversity and Inclusion Cruise</a:t>
            </a:r>
            <a:endParaRPr lang="en-US" dirty="0"/>
          </a:p>
        </p:txBody>
      </p:sp>
      <p:sp>
        <p:nvSpPr>
          <p:cNvPr id="5" name="Date Placeholder 4"/>
          <p:cNvSpPr>
            <a:spLocks noGrp="1"/>
          </p:cNvSpPr>
          <p:nvPr>
            <p:ph type="dt" idx="1"/>
          </p:nvPr>
        </p:nvSpPr>
        <p:spPr/>
        <p:txBody>
          <a:bodyPr/>
          <a:lstStyle/>
          <a:p>
            <a:fld id="{2E54D4AE-CCB7-495E-AEE6-23C505BBEF7C}" type="datetime2">
              <a:rPr lang="en-US" smtClean="0"/>
              <a:t>Tuesday, April 19, 2022</a:t>
            </a:fld>
            <a:endParaRPr lang="en-US" dirty="0"/>
          </a:p>
        </p:txBody>
      </p:sp>
      <p:sp>
        <p:nvSpPr>
          <p:cNvPr id="6" name="Footer Placeholder 5"/>
          <p:cNvSpPr>
            <a:spLocks noGrp="1"/>
          </p:cNvSpPr>
          <p:nvPr>
            <p:ph type="ftr" sz="quarter" idx="4"/>
          </p:nvPr>
        </p:nvSpPr>
        <p:spPr/>
        <p:txBody>
          <a:bodyPr/>
          <a:lstStyle/>
          <a:p>
            <a:r>
              <a:rPr lang="en-US"/>
              <a:t>Can you name the 508 Compliance Team?</a:t>
            </a:r>
            <a:endParaRPr lang="en-US" dirty="0"/>
          </a:p>
        </p:txBody>
      </p:sp>
      <p:sp>
        <p:nvSpPr>
          <p:cNvPr id="7" name="Slide Number Placeholder 6"/>
          <p:cNvSpPr>
            <a:spLocks noGrp="1"/>
          </p:cNvSpPr>
          <p:nvPr>
            <p:ph type="sldNum" sz="quarter" idx="5"/>
          </p:nvPr>
        </p:nvSpPr>
        <p:spPr/>
        <p:txBody>
          <a:bodyPr/>
          <a:lstStyle/>
          <a:p>
            <a:fld id="{51D8DF30-9E6E-1040-803C-858E65A298A1}" type="slidenum">
              <a:rPr lang="en-US" smtClean="0"/>
              <a:t>15</a:t>
            </a:fld>
            <a:endParaRPr lang="en-US" dirty="0"/>
          </a:p>
        </p:txBody>
      </p:sp>
    </p:spTree>
    <p:extLst>
      <p:ext uri="{BB962C8B-B14F-4D97-AF65-F5344CB8AC3E}">
        <p14:creationId xmlns:p14="http://schemas.microsoft.com/office/powerpoint/2010/main" val="2486689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The GSA website was a life saver. Customizable</a:t>
            </a:r>
          </a:p>
          <a:p>
            <a:r>
              <a:rPr lang="en-US" dirty="0">
                <a:solidFill>
                  <a:schemeClr val="tx1"/>
                </a:solidFill>
              </a:rPr>
              <a:t>The Playbook – </a:t>
            </a:r>
          </a:p>
          <a:p>
            <a:endParaRPr lang="en-US" dirty="0">
              <a:solidFill>
                <a:schemeClr val="tx1"/>
              </a:solidFill>
            </a:endParaRPr>
          </a:p>
          <a:p>
            <a:r>
              <a:rPr lang="en-US" dirty="0">
                <a:solidFill>
                  <a:schemeClr val="tx1"/>
                </a:solidFill>
              </a:rPr>
              <a:t>Accessibility Webinars</a:t>
            </a:r>
          </a:p>
          <a:p>
            <a:r>
              <a:rPr lang="en-US" dirty="0">
                <a:solidFill>
                  <a:schemeClr val="tx1"/>
                </a:solidFill>
              </a:rPr>
              <a:t>GSA Listserv</a:t>
            </a:r>
          </a:p>
          <a:p>
            <a:r>
              <a:rPr lang="en-US" dirty="0">
                <a:solidFill>
                  <a:schemeClr val="tx1"/>
                </a:solidFill>
              </a:rPr>
              <a:t>GSA bi-monthly meetings</a:t>
            </a:r>
          </a:p>
          <a:p>
            <a:r>
              <a:rPr lang="en-US" dirty="0"/>
              <a:t>.</a:t>
            </a:r>
          </a:p>
        </p:txBody>
      </p:sp>
      <p:sp>
        <p:nvSpPr>
          <p:cNvPr id="4" name="Slide Number Placeholder 3"/>
          <p:cNvSpPr>
            <a:spLocks noGrp="1"/>
          </p:cNvSpPr>
          <p:nvPr>
            <p:ph type="sldNum" sz="quarter" idx="10"/>
          </p:nvPr>
        </p:nvSpPr>
        <p:spPr/>
        <p:txBody>
          <a:bodyPr/>
          <a:lstStyle/>
          <a:p>
            <a:fld id="{7B4B7B01-DEAE-4007-A5BE-56C80D75995A}" type="slidenum">
              <a:rPr lang="en-US" smtClean="0"/>
              <a:t>16</a:t>
            </a:fld>
            <a:endParaRPr lang="en-US"/>
          </a:p>
        </p:txBody>
      </p:sp>
      <p:sp>
        <p:nvSpPr>
          <p:cNvPr id="5" name="Footer Placeholder 4">
            <a:extLst>
              <a:ext uri="{FF2B5EF4-FFF2-40B4-BE49-F238E27FC236}">
                <a16:creationId xmlns:a16="http://schemas.microsoft.com/office/drawing/2014/main" id="{6FFC11D4-A35F-4069-93A9-0328856EFAE6}"/>
              </a:ext>
            </a:extLst>
          </p:cNvPr>
          <p:cNvSpPr>
            <a:spLocks noGrp="1"/>
          </p:cNvSpPr>
          <p:nvPr>
            <p:ph type="ftr" sz="quarter" idx="11"/>
          </p:nvPr>
        </p:nvSpPr>
        <p:spPr/>
        <p:txBody>
          <a:bodyPr/>
          <a:lstStyle/>
          <a:p>
            <a:r>
              <a:rPr lang="en-US"/>
              <a:t>Can you name the 508 Compliance Team?</a:t>
            </a:r>
          </a:p>
        </p:txBody>
      </p:sp>
      <p:sp>
        <p:nvSpPr>
          <p:cNvPr id="6" name="Header Placeholder 5">
            <a:extLst>
              <a:ext uri="{FF2B5EF4-FFF2-40B4-BE49-F238E27FC236}">
                <a16:creationId xmlns:a16="http://schemas.microsoft.com/office/drawing/2014/main" id="{C0D602C0-E87B-4551-8F2E-CFCD94CCFBB0}"/>
              </a:ext>
            </a:extLst>
          </p:cNvPr>
          <p:cNvSpPr>
            <a:spLocks noGrp="1"/>
          </p:cNvSpPr>
          <p:nvPr>
            <p:ph type="hdr" sz="quarter" idx="12"/>
          </p:nvPr>
        </p:nvSpPr>
        <p:spPr/>
        <p:txBody>
          <a:bodyPr/>
          <a:lstStyle/>
          <a:p>
            <a:r>
              <a:rPr lang="en-US"/>
              <a:t>Diversity and Inclusion Cruise</a:t>
            </a:r>
          </a:p>
        </p:txBody>
      </p:sp>
      <p:sp>
        <p:nvSpPr>
          <p:cNvPr id="7" name="Date Placeholder 6">
            <a:extLst>
              <a:ext uri="{FF2B5EF4-FFF2-40B4-BE49-F238E27FC236}">
                <a16:creationId xmlns:a16="http://schemas.microsoft.com/office/drawing/2014/main" id="{6C7C6F8A-D462-4C9E-95A0-11904A83B539}"/>
              </a:ext>
            </a:extLst>
          </p:cNvPr>
          <p:cNvSpPr>
            <a:spLocks noGrp="1"/>
          </p:cNvSpPr>
          <p:nvPr>
            <p:ph type="dt" idx="13"/>
          </p:nvPr>
        </p:nvSpPr>
        <p:spPr/>
        <p:txBody>
          <a:bodyPr/>
          <a:lstStyle/>
          <a:p>
            <a:fld id="{9C78A384-7F70-4312-842B-AC0EB6AAAF04}" type="datetime2">
              <a:rPr lang="en-US" smtClean="0"/>
              <a:t>Tuesday, April 19, 2022</a:t>
            </a:fld>
            <a:endParaRPr lang="en-US"/>
          </a:p>
        </p:txBody>
      </p:sp>
    </p:spTree>
    <p:extLst>
      <p:ext uri="{BB962C8B-B14F-4D97-AF65-F5344CB8AC3E}">
        <p14:creationId xmlns:p14="http://schemas.microsoft.com/office/powerpoint/2010/main" val="197853281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dirty="0">
                <a:solidFill>
                  <a:schemeClr val="tx1"/>
                </a:solidFill>
              </a:rPr>
              <a:t>Have a sign in sheet to prove who’ve you talked to </a:t>
            </a:r>
          </a:p>
          <a:p>
            <a:pPr marL="0" indent="0">
              <a:buFontTx/>
              <a:buNone/>
            </a:pPr>
            <a:r>
              <a:rPr lang="en-US" dirty="0">
                <a:solidFill>
                  <a:schemeClr val="tx1"/>
                </a:solidFill>
              </a:rPr>
              <a:t>Keep track so you can show your impact to your managers and others</a:t>
            </a:r>
          </a:p>
          <a:p>
            <a:pPr marL="0" indent="0">
              <a:buFontTx/>
              <a:buNone/>
            </a:pPr>
            <a:r>
              <a:rPr lang="en-US" dirty="0">
                <a:solidFill>
                  <a:schemeClr val="tx1"/>
                </a:solidFill>
              </a:rPr>
              <a:t>All the presentations, meetings, trainings.</a:t>
            </a:r>
          </a:p>
          <a:p>
            <a:endParaRPr lang="en-US" dirty="0"/>
          </a:p>
        </p:txBody>
      </p:sp>
      <p:sp>
        <p:nvSpPr>
          <p:cNvPr id="4" name="Header Placeholder 3"/>
          <p:cNvSpPr>
            <a:spLocks noGrp="1"/>
          </p:cNvSpPr>
          <p:nvPr>
            <p:ph type="hdr" sz="quarter"/>
          </p:nvPr>
        </p:nvSpPr>
        <p:spPr/>
        <p:txBody>
          <a:bodyPr/>
          <a:lstStyle/>
          <a:p>
            <a:r>
              <a:rPr lang="en-US"/>
              <a:t>Diversity and Inclusion Cruise</a:t>
            </a:r>
            <a:endParaRPr lang="en-US" dirty="0"/>
          </a:p>
        </p:txBody>
      </p:sp>
      <p:sp>
        <p:nvSpPr>
          <p:cNvPr id="5" name="Date Placeholder 4"/>
          <p:cNvSpPr>
            <a:spLocks noGrp="1"/>
          </p:cNvSpPr>
          <p:nvPr>
            <p:ph type="dt" idx="1"/>
          </p:nvPr>
        </p:nvSpPr>
        <p:spPr/>
        <p:txBody>
          <a:bodyPr/>
          <a:lstStyle/>
          <a:p>
            <a:fld id="{2E54D4AE-CCB7-495E-AEE6-23C505BBEF7C}" type="datetime2">
              <a:rPr lang="en-US" smtClean="0"/>
              <a:t>Tuesday, April 19, 2022</a:t>
            </a:fld>
            <a:endParaRPr lang="en-US" dirty="0"/>
          </a:p>
        </p:txBody>
      </p:sp>
      <p:sp>
        <p:nvSpPr>
          <p:cNvPr id="6" name="Footer Placeholder 5"/>
          <p:cNvSpPr>
            <a:spLocks noGrp="1"/>
          </p:cNvSpPr>
          <p:nvPr>
            <p:ph type="ftr" sz="quarter" idx="4"/>
          </p:nvPr>
        </p:nvSpPr>
        <p:spPr/>
        <p:txBody>
          <a:bodyPr/>
          <a:lstStyle/>
          <a:p>
            <a:r>
              <a:rPr lang="en-US"/>
              <a:t>Can you name the 508 Compliance Team?</a:t>
            </a:r>
            <a:endParaRPr lang="en-US" dirty="0"/>
          </a:p>
        </p:txBody>
      </p:sp>
      <p:sp>
        <p:nvSpPr>
          <p:cNvPr id="7" name="Slide Number Placeholder 6"/>
          <p:cNvSpPr>
            <a:spLocks noGrp="1"/>
          </p:cNvSpPr>
          <p:nvPr>
            <p:ph type="sldNum" sz="quarter" idx="5"/>
          </p:nvPr>
        </p:nvSpPr>
        <p:spPr/>
        <p:txBody>
          <a:bodyPr/>
          <a:lstStyle/>
          <a:p>
            <a:fld id="{51D8DF30-9E6E-1040-803C-858E65A298A1}" type="slidenum">
              <a:rPr lang="en-US" smtClean="0"/>
              <a:t>17</a:t>
            </a:fld>
            <a:endParaRPr lang="en-US" dirty="0"/>
          </a:p>
        </p:txBody>
      </p:sp>
    </p:spTree>
    <p:extLst>
      <p:ext uri="{BB962C8B-B14F-4D97-AF65-F5344CB8AC3E}">
        <p14:creationId xmlns:p14="http://schemas.microsoft.com/office/powerpoint/2010/main" val="384333309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The GSA website was a life saver. Customizable</a:t>
            </a:r>
          </a:p>
          <a:p>
            <a:r>
              <a:rPr lang="en-US" dirty="0">
                <a:solidFill>
                  <a:schemeClr val="tx1"/>
                </a:solidFill>
              </a:rPr>
              <a:t>The Playbook – </a:t>
            </a:r>
          </a:p>
          <a:p>
            <a:endParaRPr lang="en-US" dirty="0">
              <a:solidFill>
                <a:schemeClr val="tx1"/>
              </a:solidFill>
            </a:endParaRPr>
          </a:p>
          <a:p>
            <a:r>
              <a:rPr lang="en-US" dirty="0">
                <a:solidFill>
                  <a:schemeClr val="tx1"/>
                </a:solidFill>
              </a:rPr>
              <a:t>Accessibility Webinars</a:t>
            </a:r>
          </a:p>
          <a:p>
            <a:r>
              <a:rPr lang="en-US" dirty="0">
                <a:solidFill>
                  <a:schemeClr val="tx1"/>
                </a:solidFill>
              </a:rPr>
              <a:t>GSA Listserv</a:t>
            </a:r>
          </a:p>
          <a:p>
            <a:r>
              <a:rPr lang="en-US" dirty="0">
                <a:solidFill>
                  <a:schemeClr val="tx1"/>
                </a:solidFill>
              </a:rPr>
              <a:t>GSA bi-monthly meetings</a:t>
            </a:r>
          </a:p>
          <a:p>
            <a:r>
              <a:rPr lang="en-US" dirty="0"/>
              <a:t>.</a:t>
            </a:r>
          </a:p>
        </p:txBody>
      </p:sp>
      <p:sp>
        <p:nvSpPr>
          <p:cNvPr id="4" name="Slide Number Placeholder 3"/>
          <p:cNvSpPr>
            <a:spLocks noGrp="1"/>
          </p:cNvSpPr>
          <p:nvPr>
            <p:ph type="sldNum" sz="quarter" idx="10"/>
          </p:nvPr>
        </p:nvSpPr>
        <p:spPr/>
        <p:txBody>
          <a:bodyPr/>
          <a:lstStyle/>
          <a:p>
            <a:fld id="{7B4B7B01-DEAE-4007-A5BE-56C80D75995A}" type="slidenum">
              <a:rPr lang="en-US" smtClean="0"/>
              <a:t>18</a:t>
            </a:fld>
            <a:endParaRPr lang="en-US"/>
          </a:p>
        </p:txBody>
      </p:sp>
      <p:sp>
        <p:nvSpPr>
          <p:cNvPr id="5" name="Footer Placeholder 4">
            <a:extLst>
              <a:ext uri="{FF2B5EF4-FFF2-40B4-BE49-F238E27FC236}">
                <a16:creationId xmlns:a16="http://schemas.microsoft.com/office/drawing/2014/main" id="{6FFC11D4-A35F-4069-93A9-0328856EFAE6}"/>
              </a:ext>
            </a:extLst>
          </p:cNvPr>
          <p:cNvSpPr>
            <a:spLocks noGrp="1"/>
          </p:cNvSpPr>
          <p:nvPr>
            <p:ph type="ftr" sz="quarter" idx="11"/>
          </p:nvPr>
        </p:nvSpPr>
        <p:spPr/>
        <p:txBody>
          <a:bodyPr/>
          <a:lstStyle/>
          <a:p>
            <a:r>
              <a:rPr lang="en-US"/>
              <a:t>Can you name the 508 Compliance Team?</a:t>
            </a:r>
          </a:p>
        </p:txBody>
      </p:sp>
      <p:sp>
        <p:nvSpPr>
          <p:cNvPr id="6" name="Header Placeholder 5">
            <a:extLst>
              <a:ext uri="{FF2B5EF4-FFF2-40B4-BE49-F238E27FC236}">
                <a16:creationId xmlns:a16="http://schemas.microsoft.com/office/drawing/2014/main" id="{C0D602C0-E87B-4551-8F2E-CFCD94CCFBB0}"/>
              </a:ext>
            </a:extLst>
          </p:cNvPr>
          <p:cNvSpPr>
            <a:spLocks noGrp="1"/>
          </p:cNvSpPr>
          <p:nvPr>
            <p:ph type="hdr" sz="quarter" idx="12"/>
          </p:nvPr>
        </p:nvSpPr>
        <p:spPr/>
        <p:txBody>
          <a:bodyPr/>
          <a:lstStyle/>
          <a:p>
            <a:r>
              <a:rPr lang="en-US"/>
              <a:t>Diversity and Inclusion Cruise</a:t>
            </a:r>
          </a:p>
        </p:txBody>
      </p:sp>
      <p:sp>
        <p:nvSpPr>
          <p:cNvPr id="7" name="Date Placeholder 6">
            <a:extLst>
              <a:ext uri="{FF2B5EF4-FFF2-40B4-BE49-F238E27FC236}">
                <a16:creationId xmlns:a16="http://schemas.microsoft.com/office/drawing/2014/main" id="{6C7C6F8A-D462-4C9E-95A0-11904A83B539}"/>
              </a:ext>
            </a:extLst>
          </p:cNvPr>
          <p:cNvSpPr>
            <a:spLocks noGrp="1"/>
          </p:cNvSpPr>
          <p:nvPr>
            <p:ph type="dt" idx="13"/>
          </p:nvPr>
        </p:nvSpPr>
        <p:spPr/>
        <p:txBody>
          <a:bodyPr/>
          <a:lstStyle/>
          <a:p>
            <a:fld id="{9C78A384-7F70-4312-842B-AC0EB6AAAF04}" type="datetime2">
              <a:rPr lang="en-US" smtClean="0"/>
              <a:t>Tuesday, April 19, 2022</a:t>
            </a:fld>
            <a:endParaRPr lang="en-US"/>
          </a:p>
        </p:txBody>
      </p:sp>
    </p:spTree>
    <p:extLst>
      <p:ext uri="{BB962C8B-B14F-4D97-AF65-F5344CB8AC3E}">
        <p14:creationId xmlns:p14="http://schemas.microsoft.com/office/powerpoint/2010/main" val="362951466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dirty="0">
                <a:solidFill>
                  <a:schemeClr val="tx1"/>
                </a:solidFill>
              </a:rPr>
              <a:t>Have a sign in sheet to prove who’ve you talked to </a:t>
            </a:r>
          </a:p>
          <a:p>
            <a:pPr marL="0" indent="0">
              <a:buFontTx/>
              <a:buNone/>
            </a:pPr>
            <a:r>
              <a:rPr lang="en-US" dirty="0">
                <a:solidFill>
                  <a:schemeClr val="tx1"/>
                </a:solidFill>
              </a:rPr>
              <a:t>Keep track so you can show your impact to your managers and others</a:t>
            </a:r>
          </a:p>
          <a:p>
            <a:pPr marL="0" indent="0">
              <a:buFontTx/>
              <a:buNone/>
            </a:pPr>
            <a:r>
              <a:rPr lang="en-US" dirty="0">
                <a:solidFill>
                  <a:schemeClr val="tx1"/>
                </a:solidFill>
              </a:rPr>
              <a:t>All the presentations, meetings, trainings.</a:t>
            </a:r>
          </a:p>
          <a:p>
            <a:endParaRPr lang="en-US" dirty="0"/>
          </a:p>
        </p:txBody>
      </p:sp>
      <p:sp>
        <p:nvSpPr>
          <p:cNvPr id="4" name="Header Placeholder 3"/>
          <p:cNvSpPr>
            <a:spLocks noGrp="1"/>
          </p:cNvSpPr>
          <p:nvPr>
            <p:ph type="hdr" sz="quarter"/>
          </p:nvPr>
        </p:nvSpPr>
        <p:spPr/>
        <p:txBody>
          <a:bodyPr/>
          <a:lstStyle/>
          <a:p>
            <a:r>
              <a:rPr lang="en-US"/>
              <a:t>Diversity and Inclusion Cruise</a:t>
            </a:r>
            <a:endParaRPr lang="en-US" dirty="0"/>
          </a:p>
        </p:txBody>
      </p:sp>
      <p:sp>
        <p:nvSpPr>
          <p:cNvPr id="5" name="Date Placeholder 4"/>
          <p:cNvSpPr>
            <a:spLocks noGrp="1"/>
          </p:cNvSpPr>
          <p:nvPr>
            <p:ph type="dt" idx="1"/>
          </p:nvPr>
        </p:nvSpPr>
        <p:spPr/>
        <p:txBody>
          <a:bodyPr/>
          <a:lstStyle/>
          <a:p>
            <a:fld id="{2E54D4AE-CCB7-495E-AEE6-23C505BBEF7C}" type="datetime2">
              <a:rPr lang="en-US" smtClean="0"/>
              <a:t>Tuesday, April 19, 2022</a:t>
            </a:fld>
            <a:endParaRPr lang="en-US" dirty="0"/>
          </a:p>
        </p:txBody>
      </p:sp>
      <p:sp>
        <p:nvSpPr>
          <p:cNvPr id="6" name="Footer Placeholder 5"/>
          <p:cNvSpPr>
            <a:spLocks noGrp="1"/>
          </p:cNvSpPr>
          <p:nvPr>
            <p:ph type="ftr" sz="quarter" idx="4"/>
          </p:nvPr>
        </p:nvSpPr>
        <p:spPr/>
        <p:txBody>
          <a:bodyPr/>
          <a:lstStyle/>
          <a:p>
            <a:r>
              <a:rPr lang="en-US"/>
              <a:t>Can you name the 508 Compliance Team?</a:t>
            </a:r>
            <a:endParaRPr lang="en-US" dirty="0"/>
          </a:p>
        </p:txBody>
      </p:sp>
      <p:sp>
        <p:nvSpPr>
          <p:cNvPr id="7" name="Slide Number Placeholder 6"/>
          <p:cNvSpPr>
            <a:spLocks noGrp="1"/>
          </p:cNvSpPr>
          <p:nvPr>
            <p:ph type="sldNum" sz="quarter" idx="5"/>
          </p:nvPr>
        </p:nvSpPr>
        <p:spPr/>
        <p:txBody>
          <a:bodyPr/>
          <a:lstStyle/>
          <a:p>
            <a:fld id="{51D8DF30-9E6E-1040-803C-858E65A298A1}" type="slidenum">
              <a:rPr lang="en-US" smtClean="0"/>
              <a:t>19</a:t>
            </a:fld>
            <a:endParaRPr lang="en-US" dirty="0"/>
          </a:p>
        </p:txBody>
      </p:sp>
    </p:spTree>
    <p:extLst>
      <p:ext uri="{BB962C8B-B14F-4D97-AF65-F5344CB8AC3E}">
        <p14:creationId xmlns:p14="http://schemas.microsoft.com/office/powerpoint/2010/main" val="12960645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PBGC, Pension Benefit Guaranty Corporation is a small agency. So we work to educate and inform employees that Accessibility is Everyone’s Responsibility.</a:t>
            </a: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51D8DF30-9E6E-1040-803C-858E65A298A1}" type="slidenum">
              <a:rPr lang="en-US" smtClean="0"/>
              <a:t>2</a:t>
            </a:fld>
            <a:endParaRPr lang="en-US"/>
          </a:p>
        </p:txBody>
      </p:sp>
      <p:sp>
        <p:nvSpPr>
          <p:cNvPr id="5" name="Footer Placeholder 4">
            <a:extLst>
              <a:ext uri="{FF2B5EF4-FFF2-40B4-BE49-F238E27FC236}">
                <a16:creationId xmlns:a16="http://schemas.microsoft.com/office/drawing/2014/main" id="{19FBFAC4-11D9-412B-813D-91CD09D3A661}"/>
              </a:ext>
            </a:extLst>
          </p:cNvPr>
          <p:cNvSpPr>
            <a:spLocks noGrp="1"/>
          </p:cNvSpPr>
          <p:nvPr>
            <p:ph type="ftr" sz="quarter" idx="11"/>
          </p:nvPr>
        </p:nvSpPr>
        <p:spPr/>
        <p:txBody>
          <a:bodyPr/>
          <a:lstStyle/>
          <a:p>
            <a:r>
              <a:rPr lang="en-US"/>
              <a:t>Can you name the 508 Compliance Team?</a:t>
            </a:r>
          </a:p>
        </p:txBody>
      </p:sp>
      <p:sp>
        <p:nvSpPr>
          <p:cNvPr id="6" name="Header Placeholder 5">
            <a:extLst>
              <a:ext uri="{FF2B5EF4-FFF2-40B4-BE49-F238E27FC236}">
                <a16:creationId xmlns:a16="http://schemas.microsoft.com/office/drawing/2014/main" id="{E4AFFD40-03C3-4227-8F3C-B7ED9E3E9981}"/>
              </a:ext>
            </a:extLst>
          </p:cNvPr>
          <p:cNvSpPr>
            <a:spLocks noGrp="1"/>
          </p:cNvSpPr>
          <p:nvPr>
            <p:ph type="hdr" sz="quarter" idx="12"/>
          </p:nvPr>
        </p:nvSpPr>
        <p:spPr/>
        <p:txBody>
          <a:bodyPr/>
          <a:lstStyle/>
          <a:p>
            <a:r>
              <a:rPr lang="en-US"/>
              <a:t>Diversity and Inclusion Cruise</a:t>
            </a:r>
          </a:p>
        </p:txBody>
      </p:sp>
      <p:sp>
        <p:nvSpPr>
          <p:cNvPr id="7" name="Date Placeholder 6">
            <a:extLst>
              <a:ext uri="{FF2B5EF4-FFF2-40B4-BE49-F238E27FC236}">
                <a16:creationId xmlns:a16="http://schemas.microsoft.com/office/drawing/2014/main" id="{16C5DB7B-60A9-4B18-9583-45049C9B4C11}"/>
              </a:ext>
            </a:extLst>
          </p:cNvPr>
          <p:cNvSpPr>
            <a:spLocks noGrp="1"/>
          </p:cNvSpPr>
          <p:nvPr>
            <p:ph type="dt" idx="13"/>
          </p:nvPr>
        </p:nvSpPr>
        <p:spPr/>
        <p:txBody>
          <a:bodyPr/>
          <a:lstStyle/>
          <a:p>
            <a:fld id="{40721081-4EB1-41F6-93FE-CF58C33AB3DD}" type="datetime2">
              <a:rPr lang="en-US" smtClean="0"/>
              <a:t>Tuesday, April 19, 2022</a:t>
            </a:fld>
            <a:endParaRPr lang="en-US"/>
          </a:p>
        </p:txBody>
      </p:sp>
    </p:spTree>
    <p:extLst>
      <p:ext uri="{BB962C8B-B14F-4D97-AF65-F5344CB8AC3E}">
        <p14:creationId xmlns:p14="http://schemas.microsoft.com/office/powerpoint/2010/main" val="135725792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The GSA website was a life saver. Customizable</a:t>
            </a:r>
          </a:p>
          <a:p>
            <a:r>
              <a:rPr lang="en-US" dirty="0">
                <a:solidFill>
                  <a:schemeClr val="tx1"/>
                </a:solidFill>
              </a:rPr>
              <a:t>The Playbook – </a:t>
            </a:r>
          </a:p>
          <a:p>
            <a:endParaRPr lang="en-US" dirty="0">
              <a:solidFill>
                <a:schemeClr val="tx1"/>
              </a:solidFill>
            </a:endParaRPr>
          </a:p>
          <a:p>
            <a:r>
              <a:rPr lang="en-US" dirty="0">
                <a:solidFill>
                  <a:schemeClr val="tx1"/>
                </a:solidFill>
              </a:rPr>
              <a:t>Accessibility Webinars</a:t>
            </a:r>
          </a:p>
          <a:p>
            <a:r>
              <a:rPr lang="en-US" dirty="0">
                <a:solidFill>
                  <a:schemeClr val="tx1"/>
                </a:solidFill>
              </a:rPr>
              <a:t>GSA Listserv</a:t>
            </a:r>
          </a:p>
          <a:p>
            <a:r>
              <a:rPr lang="en-US" dirty="0">
                <a:solidFill>
                  <a:schemeClr val="tx1"/>
                </a:solidFill>
              </a:rPr>
              <a:t>GSA bi-monthly meetings</a:t>
            </a:r>
          </a:p>
          <a:p>
            <a:r>
              <a:rPr lang="en-US" dirty="0"/>
              <a:t>.</a:t>
            </a:r>
          </a:p>
        </p:txBody>
      </p:sp>
      <p:sp>
        <p:nvSpPr>
          <p:cNvPr id="4" name="Slide Number Placeholder 3"/>
          <p:cNvSpPr>
            <a:spLocks noGrp="1"/>
          </p:cNvSpPr>
          <p:nvPr>
            <p:ph type="sldNum" sz="quarter" idx="10"/>
          </p:nvPr>
        </p:nvSpPr>
        <p:spPr/>
        <p:txBody>
          <a:bodyPr/>
          <a:lstStyle/>
          <a:p>
            <a:fld id="{7B4B7B01-DEAE-4007-A5BE-56C80D75995A}" type="slidenum">
              <a:rPr lang="en-US" smtClean="0"/>
              <a:t>20</a:t>
            </a:fld>
            <a:endParaRPr lang="en-US"/>
          </a:p>
        </p:txBody>
      </p:sp>
      <p:sp>
        <p:nvSpPr>
          <p:cNvPr id="5" name="Footer Placeholder 4">
            <a:extLst>
              <a:ext uri="{FF2B5EF4-FFF2-40B4-BE49-F238E27FC236}">
                <a16:creationId xmlns:a16="http://schemas.microsoft.com/office/drawing/2014/main" id="{6FFC11D4-A35F-4069-93A9-0328856EFAE6}"/>
              </a:ext>
            </a:extLst>
          </p:cNvPr>
          <p:cNvSpPr>
            <a:spLocks noGrp="1"/>
          </p:cNvSpPr>
          <p:nvPr>
            <p:ph type="ftr" sz="quarter" idx="11"/>
          </p:nvPr>
        </p:nvSpPr>
        <p:spPr/>
        <p:txBody>
          <a:bodyPr/>
          <a:lstStyle/>
          <a:p>
            <a:r>
              <a:rPr lang="en-US"/>
              <a:t>Can you name the 508 Compliance Team?</a:t>
            </a:r>
          </a:p>
        </p:txBody>
      </p:sp>
      <p:sp>
        <p:nvSpPr>
          <p:cNvPr id="6" name="Header Placeholder 5">
            <a:extLst>
              <a:ext uri="{FF2B5EF4-FFF2-40B4-BE49-F238E27FC236}">
                <a16:creationId xmlns:a16="http://schemas.microsoft.com/office/drawing/2014/main" id="{C0D602C0-E87B-4551-8F2E-CFCD94CCFBB0}"/>
              </a:ext>
            </a:extLst>
          </p:cNvPr>
          <p:cNvSpPr>
            <a:spLocks noGrp="1"/>
          </p:cNvSpPr>
          <p:nvPr>
            <p:ph type="hdr" sz="quarter" idx="12"/>
          </p:nvPr>
        </p:nvSpPr>
        <p:spPr/>
        <p:txBody>
          <a:bodyPr/>
          <a:lstStyle/>
          <a:p>
            <a:r>
              <a:rPr lang="en-US"/>
              <a:t>Diversity and Inclusion Cruise</a:t>
            </a:r>
          </a:p>
        </p:txBody>
      </p:sp>
      <p:sp>
        <p:nvSpPr>
          <p:cNvPr id="7" name="Date Placeholder 6">
            <a:extLst>
              <a:ext uri="{FF2B5EF4-FFF2-40B4-BE49-F238E27FC236}">
                <a16:creationId xmlns:a16="http://schemas.microsoft.com/office/drawing/2014/main" id="{6C7C6F8A-D462-4C9E-95A0-11904A83B539}"/>
              </a:ext>
            </a:extLst>
          </p:cNvPr>
          <p:cNvSpPr>
            <a:spLocks noGrp="1"/>
          </p:cNvSpPr>
          <p:nvPr>
            <p:ph type="dt" idx="13"/>
          </p:nvPr>
        </p:nvSpPr>
        <p:spPr/>
        <p:txBody>
          <a:bodyPr/>
          <a:lstStyle/>
          <a:p>
            <a:fld id="{9C78A384-7F70-4312-842B-AC0EB6AAAF04}" type="datetime2">
              <a:rPr lang="en-US" smtClean="0"/>
              <a:t>Tuesday, April 19, 2022</a:t>
            </a:fld>
            <a:endParaRPr lang="en-US"/>
          </a:p>
        </p:txBody>
      </p:sp>
    </p:spTree>
    <p:extLst>
      <p:ext uri="{BB962C8B-B14F-4D97-AF65-F5344CB8AC3E}">
        <p14:creationId xmlns:p14="http://schemas.microsoft.com/office/powerpoint/2010/main" val="176211255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dirty="0">
                <a:solidFill>
                  <a:schemeClr val="tx1"/>
                </a:solidFill>
              </a:rPr>
              <a:t>Have a sign in sheet to prove who’ve you talked to </a:t>
            </a:r>
          </a:p>
          <a:p>
            <a:pPr marL="0" indent="0">
              <a:buFontTx/>
              <a:buNone/>
            </a:pPr>
            <a:r>
              <a:rPr lang="en-US" dirty="0">
                <a:solidFill>
                  <a:schemeClr val="tx1"/>
                </a:solidFill>
              </a:rPr>
              <a:t>Keep track so you can show your impact to your managers and others</a:t>
            </a:r>
          </a:p>
          <a:p>
            <a:pPr marL="0" indent="0">
              <a:buFontTx/>
              <a:buNone/>
            </a:pPr>
            <a:r>
              <a:rPr lang="en-US" dirty="0">
                <a:solidFill>
                  <a:schemeClr val="tx1"/>
                </a:solidFill>
              </a:rPr>
              <a:t>All the presentations, meetings, trainings.</a:t>
            </a:r>
          </a:p>
          <a:p>
            <a:endParaRPr lang="en-US" dirty="0"/>
          </a:p>
        </p:txBody>
      </p:sp>
      <p:sp>
        <p:nvSpPr>
          <p:cNvPr id="4" name="Header Placeholder 3"/>
          <p:cNvSpPr>
            <a:spLocks noGrp="1"/>
          </p:cNvSpPr>
          <p:nvPr>
            <p:ph type="hdr" sz="quarter"/>
          </p:nvPr>
        </p:nvSpPr>
        <p:spPr/>
        <p:txBody>
          <a:bodyPr/>
          <a:lstStyle/>
          <a:p>
            <a:r>
              <a:rPr lang="en-US"/>
              <a:t>Diversity and Inclusion Cruise</a:t>
            </a:r>
            <a:endParaRPr lang="en-US" dirty="0"/>
          </a:p>
        </p:txBody>
      </p:sp>
      <p:sp>
        <p:nvSpPr>
          <p:cNvPr id="5" name="Date Placeholder 4"/>
          <p:cNvSpPr>
            <a:spLocks noGrp="1"/>
          </p:cNvSpPr>
          <p:nvPr>
            <p:ph type="dt" idx="1"/>
          </p:nvPr>
        </p:nvSpPr>
        <p:spPr/>
        <p:txBody>
          <a:bodyPr/>
          <a:lstStyle/>
          <a:p>
            <a:fld id="{2E54D4AE-CCB7-495E-AEE6-23C505BBEF7C}" type="datetime2">
              <a:rPr lang="en-US" smtClean="0"/>
              <a:t>Tuesday, April 19, 2022</a:t>
            </a:fld>
            <a:endParaRPr lang="en-US" dirty="0"/>
          </a:p>
        </p:txBody>
      </p:sp>
      <p:sp>
        <p:nvSpPr>
          <p:cNvPr id="6" name="Footer Placeholder 5"/>
          <p:cNvSpPr>
            <a:spLocks noGrp="1"/>
          </p:cNvSpPr>
          <p:nvPr>
            <p:ph type="ftr" sz="quarter" idx="4"/>
          </p:nvPr>
        </p:nvSpPr>
        <p:spPr/>
        <p:txBody>
          <a:bodyPr/>
          <a:lstStyle/>
          <a:p>
            <a:r>
              <a:rPr lang="en-US"/>
              <a:t>Can you name the 508 Compliance Team?</a:t>
            </a:r>
            <a:endParaRPr lang="en-US" dirty="0"/>
          </a:p>
        </p:txBody>
      </p:sp>
      <p:sp>
        <p:nvSpPr>
          <p:cNvPr id="7" name="Slide Number Placeholder 6"/>
          <p:cNvSpPr>
            <a:spLocks noGrp="1"/>
          </p:cNvSpPr>
          <p:nvPr>
            <p:ph type="sldNum" sz="quarter" idx="5"/>
          </p:nvPr>
        </p:nvSpPr>
        <p:spPr/>
        <p:txBody>
          <a:bodyPr/>
          <a:lstStyle/>
          <a:p>
            <a:fld id="{51D8DF30-9E6E-1040-803C-858E65A298A1}" type="slidenum">
              <a:rPr lang="en-US" smtClean="0"/>
              <a:t>21</a:t>
            </a:fld>
            <a:endParaRPr lang="en-US" dirty="0"/>
          </a:p>
        </p:txBody>
      </p:sp>
    </p:spTree>
    <p:extLst>
      <p:ext uri="{BB962C8B-B14F-4D97-AF65-F5344CB8AC3E}">
        <p14:creationId xmlns:p14="http://schemas.microsoft.com/office/powerpoint/2010/main" val="3183996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The GSA website was a life saver. Customizable</a:t>
            </a:r>
          </a:p>
          <a:p>
            <a:r>
              <a:rPr lang="en-US" dirty="0">
                <a:solidFill>
                  <a:schemeClr val="tx1"/>
                </a:solidFill>
              </a:rPr>
              <a:t>The Playbook – </a:t>
            </a:r>
          </a:p>
          <a:p>
            <a:endParaRPr lang="en-US" dirty="0">
              <a:solidFill>
                <a:schemeClr val="tx1"/>
              </a:solidFill>
            </a:endParaRPr>
          </a:p>
          <a:p>
            <a:r>
              <a:rPr lang="en-US" dirty="0">
                <a:solidFill>
                  <a:schemeClr val="tx1"/>
                </a:solidFill>
              </a:rPr>
              <a:t>Accessibility Webinars</a:t>
            </a:r>
          </a:p>
          <a:p>
            <a:r>
              <a:rPr lang="en-US" dirty="0">
                <a:solidFill>
                  <a:schemeClr val="tx1"/>
                </a:solidFill>
              </a:rPr>
              <a:t>GSA Listserv</a:t>
            </a:r>
          </a:p>
          <a:p>
            <a:r>
              <a:rPr lang="en-US" dirty="0">
                <a:solidFill>
                  <a:schemeClr val="tx1"/>
                </a:solidFill>
              </a:rPr>
              <a:t>GSA bi-monthly meetings</a:t>
            </a:r>
          </a:p>
          <a:p>
            <a:r>
              <a:rPr lang="en-US" dirty="0"/>
              <a:t>.</a:t>
            </a:r>
          </a:p>
        </p:txBody>
      </p:sp>
      <p:sp>
        <p:nvSpPr>
          <p:cNvPr id="4" name="Slide Number Placeholder 3"/>
          <p:cNvSpPr>
            <a:spLocks noGrp="1"/>
          </p:cNvSpPr>
          <p:nvPr>
            <p:ph type="sldNum" sz="quarter" idx="10"/>
          </p:nvPr>
        </p:nvSpPr>
        <p:spPr/>
        <p:txBody>
          <a:bodyPr/>
          <a:lstStyle/>
          <a:p>
            <a:fld id="{7B4B7B01-DEAE-4007-A5BE-56C80D75995A}" type="slidenum">
              <a:rPr lang="en-US" smtClean="0"/>
              <a:t>22</a:t>
            </a:fld>
            <a:endParaRPr lang="en-US"/>
          </a:p>
        </p:txBody>
      </p:sp>
      <p:sp>
        <p:nvSpPr>
          <p:cNvPr id="5" name="Footer Placeholder 4">
            <a:extLst>
              <a:ext uri="{FF2B5EF4-FFF2-40B4-BE49-F238E27FC236}">
                <a16:creationId xmlns:a16="http://schemas.microsoft.com/office/drawing/2014/main" id="{6FFC11D4-A35F-4069-93A9-0328856EFAE6}"/>
              </a:ext>
            </a:extLst>
          </p:cNvPr>
          <p:cNvSpPr>
            <a:spLocks noGrp="1"/>
          </p:cNvSpPr>
          <p:nvPr>
            <p:ph type="ftr" sz="quarter" idx="11"/>
          </p:nvPr>
        </p:nvSpPr>
        <p:spPr/>
        <p:txBody>
          <a:bodyPr/>
          <a:lstStyle/>
          <a:p>
            <a:r>
              <a:rPr lang="en-US"/>
              <a:t>Can you name the 508 Compliance Team?</a:t>
            </a:r>
          </a:p>
        </p:txBody>
      </p:sp>
      <p:sp>
        <p:nvSpPr>
          <p:cNvPr id="6" name="Header Placeholder 5">
            <a:extLst>
              <a:ext uri="{FF2B5EF4-FFF2-40B4-BE49-F238E27FC236}">
                <a16:creationId xmlns:a16="http://schemas.microsoft.com/office/drawing/2014/main" id="{C0D602C0-E87B-4551-8F2E-CFCD94CCFBB0}"/>
              </a:ext>
            </a:extLst>
          </p:cNvPr>
          <p:cNvSpPr>
            <a:spLocks noGrp="1"/>
          </p:cNvSpPr>
          <p:nvPr>
            <p:ph type="hdr" sz="quarter" idx="12"/>
          </p:nvPr>
        </p:nvSpPr>
        <p:spPr/>
        <p:txBody>
          <a:bodyPr/>
          <a:lstStyle/>
          <a:p>
            <a:r>
              <a:rPr lang="en-US"/>
              <a:t>Diversity and Inclusion Cruise</a:t>
            </a:r>
          </a:p>
        </p:txBody>
      </p:sp>
      <p:sp>
        <p:nvSpPr>
          <p:cNvPr id="7" name="Date Placeholder 6">
            <a:extLst>
              <a:ext uri="{FF2B5EF4-FFF2-40B4-BE49-F238E27FC236}">
                <a16:creationId xmlns:a16="http://schemas.microsoft.com/office/drawing/2014/main" id="{6C7C6F8A-D462-4C9E-95A0-11904A83B539}"/>
              </a:ext>
            </a:extLst>
          </p:cNvPr>
          <p:cNvSpPr>
            <a:spLocks noGrp="1"/>
          </p:cNvSpPr>
          <p:nvPr>
            <p:ph type="dt" idx="13"/>
          </p:nvPr>
        </p:nvSpPr>
        <p:spPr/>
        <p:txBody>
          <a:bodyPr/>
          <a:lstStyle/>
          <a:p>
            <a:fld id="{9C78A384-7F70-4312-842B-AC0EB6AAAF04}" type="datetime2">
              <a:rPr lang="en-US" smtClean="0"/>
              <a:t>Tuesday, April 19, 2022</a:t>
            </a:fld>
            <a:endParaRPr lang="en-US"/>
          </a:p>
        </p:txBody>
      </p:sp>
    </p:spTree>
    <p:extLst>
      <p:ext uri="{BB962C8B-B14F-4D97-AF65-F5344CB8AC3E}">
        <p14:creationId xmlns:p14="http://schemas.microsoft.com/office/powerpoint/2010/main" val="140540507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Please feel free to contact me if you would </a:t>
            </a:r>
            <a:endParaRPr lang="en-US" dirty="0"/>
          </a:p>
        </p:txBody>
      </p:sp>
      <p:sp>
        <p:nvSpPr>
          <p:cNvPr id="4" name="Slide Number Placeholder 3"/>
          <p:cNvSpPr>
            <a:spLocks noGrp="1"/>
          </p:cNvSpPr>
          <p:nvPr>
            <p:ph type="sldNum" sz="quarter" idx="10"/>
          </p:nvPr>
        </p:nvSpPr>
        <p:spPr/>
        <p:txBody>
          <a:bodyPr/>
          <a:lstStyle/>
          <a:p>
            <a:fld id="{7B4B7B01-DEAE-4007-A5BE-56C80D75995A}" type="slidenum">
              <a:rPr lang="en-US" smtClean="0"/>
              <a:t>23</a:t>
            </a:fld>
            <a:endParaRPr lang="en-US"/>
          </a:p>
        </p:txBody>
      </p:sp>
      <p:sp>
        <p:nvSpPr>
          <p:cNvPr id="5" name="Footer Placeholder 4">
            <a:extLst>
              <a:ext uri="{FF2B5EF4-FFF2-40B4-BE49-F238E27FC236}">
                <a16:creationId xmlns:a16="http://schemas.microsoft.com/office/drawing/2014/main" id="{6FFC11D4-A35F-4069-93A9-0328856EFAE6}"/>
              </a:ext>
            </a:extLst>
          </p:cNvPr>
          <p:cNvSpPr>
            <a:spLocks noGrp="1"/>
          </p:cNvSpPr>
          <p:nvPr>
            <p:ph type="ftr" sz="quarter" idx="11"/>
          </p:nvPr>
        </p:nvSpPr>
        <p:spPr/>
        <p:txBody>
          <a:bodyPr/>
          <a:lstStyle/>
          <a:p>
            <a:r>
              <a:rPr lang="en-US"/>
              <a:t>Can you name the 508 Compliance Team?</a:t>
            </a:r>
          </a:p>
        </p:txBody>
      </p:sp>
      <p:sp>
        <p:nvSpPr>
          <p:cNvPr id="6" name="Header Placeholder 5">
            <a:extLst>
              <a:ext uri="{FF2B5EF4-FFF2-40B4-BE49-F238E27FC236}">
                <a16:creationId xmlns:a16="http://schemas.microsoft.com/office/drawing/2014/main" id="{C0D602C0-E87B-4551-8F2E-CFCD94CCFBB0}"/>
              </a:ext>
            </a:extLst>
          </p:cNvPr>
          <p:cNvSpPr>
            <a:spLocks noGrp="1"/>
          </p:cNvSpPr>
          <p:nvPr>
            <p:ph type="hdr" sz="quarter" idx="12"/>
          </p:nvPr>
        </p:nvSpPr>
        <p:spPr/>
        <p:txBody>
          <a:bodyPr/>
          <a:lstStyle/>
          <a:p>
            <a:r>
              <a:rPr lang="en-US"/>
              <a:t>Diversity and Inclusion Cruise</a:t>
            </a:r>
          </a:p>
        </p:txBody>
      </p:sp>
      <p:sp>
        <p:nvSpPr>
          <p:cNvPr id="7" name="Date Placeholder 6">
            <a:extLst>
              <a:ext uri="{FF2B5EF4-FFF2-40B4-BE49-F238E27FC236}">
                <a16:creationId xmlns:a16="http://schemas.microsoft.com/office/drawing/2014/main" id="{6C7C6F8A-D462-4C9E-95A0-11904A83B539}"/>
              </a:ext>
            </a:extLst>
          </p:cNvPr>
          <p:cNvSpPr>
            <a:spLocks noGrp="1"/>
          </p:cNvSpPr>
          <p:nvPr>
            <p:ph type="dt" idx="13"/>
          </p:nvPr>
        </p:nvSpPr>
        <p:spPr/>
        <p:txBody>
          <a:bodyPr/>
          <a:lstStyle/>
          <a:p>
            <a:fld id="{9C78A384-7F70-4312-842B-AC0EB6AAAF04}" type="datetime2">
              <a:rPr lang="en-US" smtClean="0"/>
              <a:t>Tuesday, April 19, 2022</a:t>
            </a:fld>
            <a:endParaRPr lang="en-US"/>
          </a:p>
        </p:txBody>
      </p:sp>
    </p:spTree>
    <p:extLst>
      <p:ext uri="{BB962C8B-B14F-4D97-AF65-F5344CB8AC3E}">
        <p14:creationId xmlns:p14="http://schemas.microsoft.com/office/powerpoint/2010/main" val="32822481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r>
              <a:rPr lang="en-US"/>
              <a:t>Diversity and Inclusion Cruise</a:t>
            </a:r>
            <a:endParaRPr lang="en-US" dirty="0"/>
          </a:p>
        </p:txBody>
      </p:sp>
      <p:sp>
        <p:nvSpPr>
          <p:cNvPr id="5" name="Date Placeholder 4"/>
          <p:cNvSpPr>
            <a:spLocks noGrp="1"/>
          </p:cNvSpPr>
          <p:nvPr>
            <p:ph type="dt" idx="1"/>
          </p:nvPr>
        </p:nvSpPr>
        <p:spPr/>
        <p:txBody>
          <a:bodyPr/>
          <a:lstStyle/>
          <a:p>
            <a:fld id="{2E54D4AE-CCB7-495E-AEE6-23C505BBEF7C}" type="datetime2">
              <a:rPr lang="en-US" smtClean="0"/>
              <a:t>Tuesday, April 19, 2022</a:t>
            </a:fld>
            <a:endParaRPr lang="en-US" dirty="0"/>
          </a:p>
        </p:txBody>
      </p:sp>
      <p:sp>
        <p:nvSpPr>
          <p:cNvPr id="6" name="Footer Placeholder 5"/>
          <p:cNvSpPr>
            <a:spLocks noGrp="1"/>
          </p:cNvSpPr>
          <p:nvPr>
            <p:ph type="ftr" sz="quarter" idx="4"/>
          </p:nvPr>
        </p:nvSpPr>
        <p:spPr/>
        <p:txBody>
          <a:bodyPr/>
          <a:lstStyle/>
          <a:p>
            <a:r>
              <a:rPr lang="en-US"/>
              <a:t>Can you name the 508 Compliance Team?</a:t>
            </a:r>
            <a:endParaRPr lang="en-US" dirty="0"/>
          </a:p>
        </p:txBody>
      </p:sp>
      <p:sp>
        <p:nvSpPr>
          <p:cNvPr id="7" name="Slide Number Placeholder 6"/>
          <p:cNvSpPr>
            <a:spLocks noGrp="1"/>
          </p:cNvSpPr>
          <p:nvPr>
            <p:ph type="sldNum" sz="quarter" idx="5"/>
          </p:nvPr>
        </p:nvSpPr>
        <p:spPr/>
        <p:txBody>
          <a:bodyPr/>
          <a:lstStyle/>
          <a:p>
            <a:fld id="{51D8DF30-9E6E-1040-803C-858E65A298A1}" type="slidenum">
              <a:rPr lang="en-US" smtClean="0"/>
              <a:t>24</a:t>
            </a:fld>
            <a:endParaRPr lang="en-US" dirty="0"/>
          </a:p>
        </p:txBody>
      </p:sp>
    </p:spTree>
    <p:extLst>
      <p:ext uri="{BB962C8B-B14F-4D97-AF65-F5344CB8AC3E}">
        <p14:creationId xmlns:p14="http://schemas.microsoft.com/office/powerpoint/2010/main" val="36955252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B4B7B01-DEAE-4007-A5BE-56C80D75995A}" type="slidenum">
              <a:rPr lang="en-US" smtClean="0"/>
              <a:t>3</a:t>
            </a:fld>
            <a:endParaRPr lang="en-US"/>
          </a:p>
        </p:txBody>
      </p:sp>
      <p:sp>
        <p:nvSpPr>
          <p:cNvPr id="5" name="Footer Placeholder 4">
            <a:extLst>
              <a:ext uri="{FF2B5EF4-FFF2-40B4-BE49-F238E27FC236}">
                <a16:creationId xmlns:a16="http://schemas.microsoft.com/office/drawing/2014/main" id="{6FFC11D4-A35F-4069-93A9-0328856EFAE6}"/>
              </a:ext>
            </a:extLst>
          </p:cNvPr>
          <p:cNvSpPr>
            <a:spLocks noGrp="1"/>
          </p:cNvSpPr>
          <p:nvPr>
            <p:ph type="ftr" sz="quarter" idx="11"/>
          </p:nvPr>
        </p:nvSpPr>
        <p:spPr/>
        <p:txBody>
          <a:bodyPr/>
          <a:lstStyle/>
          <a:p>
            <a:r>
              <a:rPr lang="en-US"/>
              <a:t>Can you name the 508 Compliance Team?</a:t>
            </a:r>
          </a:p>
        </p:txBody>
      </p:sp>
      <p:sp>
        <p:nvSpPr>
          <p:cNvPr id="6" name="Header Placeholder 5">
            <a:extLst>
              <a:ext uri="{FF2B5EF4-FFF2-40B4-BE49-F238E27FC236}">
                <a16:creationId xmlns:a16="http://schemas.microsoft.com/office/drawing/2014/main" id="{C0D602C0-E87B-4551-8F2E-CFCD94CCFBB0}"/>
              </a:ext>
            </a:extLst>
          </p:cNvPr>
          <p:cNvSpPr>
            <a:spLocks noGrp="1"/>
          </p:cNvSpPr>
          <p:nvPr>
            <p:ph type="hdr" sz="quarter" idx="12"/>
          </p:nvPr>
        </p:nvSpPr>
        <p:spPr/>
        <p:txBody>
          <a:bodyPr/>
          <a:lstStyle/>
          <a:p>
            <a:r>
              <a:rPr lang="en-US"/>
              <a:t>Diversity and Inclusion Cruise</a:t>
            </a:r>
          </a:p>
        </p:txBody>
      </p:sp>
      <p:sp>
        <p:nvSpPr>
          <p:cNvPr id="7" name="Date Placeholder 6">
            <a:extLst>
              <a:ext uri="{FF2B5EF4-FFF2-40B4-BE49-F238E27FC236}">
                <a16:creationId xmlns:a16="http://schemas.microsoft.com/office/drawing/2014/main" id="{6C7C6F8A-D462-4C9E-95A0-11904A83B539}"/>
              </a:ext>
            </a:extLst>
          </p:cNvPr>
          <p:cNvSpPr>
            <a:spLocks noGrp="1"/>
          </p:cNvSpPr>
          <p:nvPr>
            <p:ph type="dt" idx="13"/>
          </p:nvPr>
        </p:nvSpPr>
        <p:spPr/>
        <p:txBody>
          <a:bodyPr/>
          <a:lstStyle/>
          <a:p>
            <a:fld id="{9C78A384-7F70-4312-842B-AC0EB6AAAF04}" type="datetime2">
              <a:rPr lang="en-US" smtClean="0"/>
              <a:t>Tuesday, April 19, 2022</a:t>
            </a:fld>
            <a:endParaRPr lang="en-US"/>
          </a:p>
        </p:txBody>
      </p:sp>
    </p:spTree>
    <p:extLst>
      <p:ext uri="{BB962C8B-B14F-4D97-AF65-F5344CB8AC3E}">
        <p14:creationId xmlns:p14="http://schemas.microsoft.com/office/powerpoint/2010/main" val="2916468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B4B7B01-DEAE-4007-A5BE-56C80D75995A}" type="slidenum">
              <a:rPr lang="en-US" smtClean="0"/>
              <a:t>4</a:t>
            </a:fld>
            <a:endParaRPr lang="en-US"/>
          </a:p>
        </p:txBody>
      </p:sp>
      <p:sp>
        <p:nvSpPr>
          <p:cNvPr id="5" name="Footer Placeholder 4">
            <a:extLst>
              <a:ext uri="{FF2B5EF4-FFF2-40B4-BE49-F238E27FC236}">
                <a16:creationId xmlns:a16="http://schemas.microsoft.com/office/drawing/2014/main" id="{6FFC11D4-A35F-4069-93A9-0328856EFAE6}"/>
              </a:ext>
            </a:extLst>
          </p:cNvPr>
          <p:cNvSpPr>
            <a:spLocks noGrp="1"/>
          </p:cNvSpPr>
          <p:nvPr>
            <p:ph type="ftr" sz="quarter" idx="11"/>
          </p:nvPr>
        </p:nvSpPr>
        <p:spPr/>
        <p:txBody>
          <a:bodyPr/>
          <a:lstStyle/>
          <a:p>
            <a:r>
              <a:rPr lang="en-US"/>
              <a:t>Can you name the 508 Compliance Team?</a:t>
            </a:r>
          </a:p>
        </p:txBody>
      </p:sp>
      <p:sp>
        <p:nvSpPr>
          <p:cNvPr id="6" name="Header Placeholder 5">
            <a:extLst>
              <a:ext uri="{FF2B5EF4-FFF2-40B4-BE49-F238E27FC236}">
                <a16:creationId xmlns:a16="http://schemas.microsoft.com/office/drawing/2014/main" id="{C0D602C0-E87B-4551-8F2E-CFCD94CCFBB0}"/>
              </a:ext>
            </a:extLst>
          </p:cNvPr>
          <p:cNvSpPr>
            <a:spLocks noGrp="1"/>
          </p:cNvSpPr>
          <p:nvPr>
            <p:ph type="hdr" sz="quarter" idx="12"/>
          </p:nvPr>
        </p:nvSpPr>
        <p:spPr/>
        <p:txBody>
          <a:bodyPr/>
          <a:lstStyle/>
          <a:p>
            <a:r>
              <a:rPr lang="en-US"/>
              <a:t>Diversity and Inclusion Cruise</a:t>
            </a:r>
          </a:p>
        </p:txBody>
      </p:sp>
      <p:sp>
        <p:nvSpPr>
          <p:cNvPr id="7" name="Date Placeholder 6">
            <a:extLst>
              <a:ext uri="{FF2B5EF4-FFF2-40B4-BE49-F238E27FC236}">
                <a16:creationId xmlns:a16="http://schemas.microsoft.com/office/drawing/2014/main" id="{6C7C6F8A-D462-4C9E-95A0-11904A83B539}"/>
              </a:ext>
            </a:extLst>
          </p:cNvPr>
          <p:cNvSpPr>
            <a:spLocks noGrp="1"/>
          </p:cNvSpPr>
          <p:nvPr>
            <p:ph type="dt" idx="13"/>
          </p:nvPr>
        </p:nvSpPr>
        <p:spPr/>
        <p:txBody>
          <a:bodyPr/>
          <a:lstStyle/>
          <a:p>
            <a:fld id="{9C78A384-7F70-4312-842B-AC0EB6AAAF04}" type="datetime2">
              <a:rPr lang="en-US" smtClean="0"/>
              <a:t>Tuesday, April 19, 2022</a:t>
            </a:fld>
            <a:endParaRPr lang="en-US"/>
          </a:p>
        </p:txBody>
      </p:sp>
    </p:spTree>
    <p:extLst>
      <p:ext uri="{BB962C8B-B14F-4D97-AF65-F5344CB8AC3E}">
        <p14:creationId xmlns:p14="http://schemas.microsoft.com/office/powerpoint/2010/main" val="39776818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During this presentation we’re going to get right into demonstrating the use of the Accessibility Checker for Microsoft products such as Word, Excel, and PowerPoint.</a:t>
            </a:r>
          </a:p>
          <a:p>
            <a:endParaRPr lang="en-US" dirty="0"/>
          </a:p>
          <a:p>
            <a:r>
              <a:rPr lang="en-US" dirty="0"/>
              <a:t>This demonstration is focused on the use of Microsoft Word and the Accessibility Checker. </a:t>
            </a:r>
          </a:p>
          <a:p>
            <a:endParaRPr lang="en-US" dirty="0"/>
          </a:p>
          <a:p>
            <a:endParaRPr lang="en-US" dirty="0"/>
          </a:p>
        </p:txBody>
      </p:sp>
      <p:sp>
        <p:nvSpPr>
          <p:cNvPr id="4" name="Slide Number Placeholder 3"/>
          <p:cNvSpPr>
            <a:spLocks noGrp="1"/>
          </p:cNvSpPr>
          <p:nvPr>
            <p:ph type="sldNum" sz="quarter" idx="10"/>
          </p:nvPr>
        </p:nvSpPr>
        <p:spPr/>
        <p:txBody>
          <a:bodyPr/>
          <a:lstStyle/>
          <a:p>
            <a:fld id="{51D8DF30-9E6E-1040-803C-858E65A298A1}" type="slidenum">
              <a:rPr lang="en-US" smtClean="0"/>
              <a:t>5</a:t>
            </a:fld>
            <a:endParaRPr lang="en-US"/>
          </a:p>
        </p:txBody>
      </p:sp>
      <p:sp>
        <p:nvSpPr>
          <p:cNvPr id="5" name="Footer Placeholder 4">
            <a:extLst>
              <a:ext uri="{FF2B5EF4-FFF2-40B4-BE49-F238E27FC236}">
                <a16:creationId xmlns:a16="http://schemas.microsoft.com/office/drawing/2014/main" id="{D10B33BF-4520-43D7-B841-9506EDEB9F0F}"/>
              </a:ext>
            </a:extLst>
          </p:cNvPr>
          <p:cNvSpPr>
            <a:spLocks noGrp="1"/>
          </p:cNvSpPr>
          <p:nvPr>
            <p:ph type="ftr" sz="quarter" idx="11"/>
          </p:nvPr>
        </p:nvSpPr>
        <p:spPr/>
        <p:txBody>
          <a:bodyPr/>
          <a:lstStyle/>
          <a:p>
            <a:r>
              <a:rPr lang="en-US"/>
              <a:t>Can you name the 508 Compliance Team?</a:t>
            </a:r>
          </a:p>
        </p:txBody>
      </p:sp>
      <p:sp>
        <p:nvSpPr>
          <p:cNvPr id="6" name="Header Placeholder 5">
            <a:extLst>
              <a:ext uri="{FF2B5EF4-FFF2-40B4-BE49-F238E27FC236}">
                <a16:creationId xmlns:a16="http://schemas.microsoft.com/office/drawing/2014/main" id="{0013B510-7AAE-4FF9-93B9-DED69FA3B691}"/>
              </a:ext>
            </a:extLst>
          </p:cNvPr>
          <p:cNvSpPr>
            <a:spLocks noGrp="1"/>
          </p:cNvSpPr>
          <p:nvPr>
            <p:ph type="hdr" sz="quarter" idx="12"/>
          </p:nvPr>
        </p:nvSpPr>
        <p:spPr/>
        <p:txBody>
          <a:bodyPr/>
          <a:lstStyle/>
          <a:p>
            <a:r>
              <a:rPr lang="en-US"/>
              <a:t>Diversity and Inclusion Cruise</a:t>
            </a:r>
          </a:p>
        </p:txBody>
      </p:sp>
      <p:sp>
        <p:nvSpPr>
          <p:cNvPr id="7" name="Date Placeholder 6">
            <a:extLst>
              <a:ext uri="{FF2B5EF4-FFF2-40B4-BE49-F238E27FC236}">
                <a16:creationId xmlns:a16="http://schemas.microsoft.com/office/drawing/2014/main" id="{B7A6F7DB-36B6-4C81-8EEE-E6415B2F6151}"/>
              </a:ext>
            </a:extLst>
          </p:cNvPr>
          <p:cNvSpPr>
            <a:spLocks noGrp="1"/>
          </p:cNvSpPr>
          <p:nvPr>
            <p:ph type="dt" idx="13"/>
          </p:nvPr>
        </p:nvSpPr>
        <p:spPr/>
        <p:txBody>
          <a:bodyPr/>
          <a:lstStyle/>
          <a:p>
            <a:fld id="{E96F5733-0BB7-4C50-8650-7D83D5FE42A7}" type="datetime2">
              <a:rPr lang="en-US" smtClean="0"/>
              <a:t>Tuesday, April 19, 2022</a:t>
            </a:fld>
            <a:endParaRPr lang="en-US"/>
          </a:p>
        </p:txBody>
      </p:sp>
    </p:spTree>
    <p:extLst>
      <p:ext uri="{BB962C8B-B14F-4D97-AF65-F5344CB8AC3E}">
        <p14:creationId xmlns:p14="http://schemas.microsoft.com/office/powerpoint/2010/main" val="42020083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B4B7B01-DEAE-4007-A5BE-56C80D75995A}" type="slidenum">
              <a:rPr lang="en-US" smtClean="0"/>
              <a:t>6</a:t>
            </a:fld>
            <a:endParaRPr lang="en-US"/>
          </a:p>
        </p:txBody>
      </p:sp>
      <p:sp>
        <p:nvSpPr>
          <p:cNvPr id="5" name="Footer Placeholder 4">
            <a:extLst>
              <a:ext uri="{FF2B5EF4-FFF2-40B4-BE49-F238E27FC236}">
                <a16:creationId xmlns:a16="http://schemas.microsoft.com/office/drawing/2014/main" id="{6FFC11D4-A35F-4069-93A9-0328856EFAE6}"/>
              </a:ext>
            </a:extLst>
          </p:cNvPr>
          <p:cNvSpPr>
            <a:spLocks noGrp="1"/>
          </p:cNvSpPr>
          <p:nvPr>
            <p:ph type="ftr" sz="quarter" idx="11"/>
          </p:nvPr>
        </p:nvSpPr>
        <p:spPr/>
        <p:txBody>
          <a:bodyPr/>
          <a:lstStyle/>
          <a:p>
            <a:r>
              <a:rPr lang="en-US"/>
              <a:t>Can you name the 508 Compliance Team?</a:t>
            </a:r>
          </a:p>
        </p:txBody>
      </p:sp>
      <p:sp>
        <p:nvSpPr>
          <p:cNvPr id="6" name="Header Placeholder 5">
            <a:extLst>
              <a:ext uri="{FF2B5EF4-FFF2-40B4-BE49-F238E27FC236}">
                <a16:creationId xmlns:a16="http://schemas.microsoft.com/office/drawing/2014/main" id="{C0D602C0-E87B-4551-8F2E-CFCD94CCFBB0}"/>
              </a:ext>
            </a:extLst>
          </p:cNvPr>
          <p:cNvSpPr>
            <a:spLocks noGrp="1"/>
          </p:cNvSpPr>
          <p:nvPr>
            <p:ph type="hdr" sz="quarter" idx="12"/>
          </p:nvPr>
        </p:nvSpPr>
        <p:spPr/>
        <p:txBody>
          <a:bodyPr/>
          <a:lstStyle/>
          <a:p>
            <a:r>
              <a:rPr lang="en-US"/>
              <a:t>Diversity and Inclusion Cruise</a:t>
            </a:r>
          </a:p>
        </p:txBody>
      </p:sp>
      <p:sp>
        <p:nvSpPr>
          <p:cNvPr id="7" name="Date Placeholder 6">
            <a:extLst>
              <a:ext uri="{FF2B5EF4-FFF2-40B4-BE49-F238E27FC236}">
                <a16:creationId xmlns:a16="http://schemas.microsoft.com/office/drawing/2014/main" id="{6C7C6F8A-D462-4C9E-95A0-11904A83B539}"/>
              </a:ext>
            </a:extLst>
          </p:cNvPr>
          <p:cNvSpPr>
            <a:spLocks noGrp="1"/>
          </p:cNvSpPr>
          <p:nvPr>
            <p:ph type="dt" idx="13"/>
          </p:nvPr>
        </p:nvSpPr>
        <p:spPr/>
        <p:txBody>
          <a:bodyPr/>
          <a:lstStyle/>
          <a:p>
            <a:fld id="{9C78A384-7F70-4312-842B-AC0EB6AAAF04}" type="datetime2">
              <a:rPr lang="en-US" smtClean="0"/>
              <a:t>Tuesday, April 19, 2022</a:t>
            </a:fld>
            <a:endParaRPr lang="en-US"/>
          </a:p>
        </p:txBody>
      </p:sp>
    </p:spTree>
    <p:extLst>
      <p:ext uri="{BB962C8B-B14F-4D97-AF65-F5344CB8AC3E}">
        <p14:creationId xmlns:p14="http://schemas.microsoft.com/office/powerpoint/2010/main" val="31167830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B4B7B01-DEAE-4007-A5BE-56C80D75995A}" type="slidenum">
              <a:rPr lang="en-US" smtClean="0"/>
              <a:t>7</a:t>
            </a:fld>
            <a:endParaRPr lang="en-US"/>
          </a:p>
        </p:txBody>
      </p:sp>
      <p:sp>
        <p:nvSpPr>
          <p:cNvPr id="5" name="Footer Placeholder 4">
            <a:extLst>
              <a:ext uri="{FF2B5EF4-FFF2-40B4-BE49-F238E27FC236}">
                <a16:creationId xmlns:a16="http://schemas.microsoft.com/office/drawing/2014/main" id="{6FFC11D4-A35F-4069-93A9-0328856EFAE6}"/>
              </a:ext>
            </a:extLst>
          </p:cNvPr>
          <p:cNvSpPr>
            <a:spLocks noGrp="1"/>
          </p:cNvSpPr>
          <p:nvPr>
            <p:ph type="ftr" sz="quarter" idx="11"/>
          </p:nvPr>
        </p:nvSpPr>
        <p:spPr/>
        <p:txBody>
          <a:bodyPr/>
          <a:lstStyle/>
          <a:p>
            <a:r>
              <a:rPr lang="en-US"/>
              <a:t>Can you name the 508 Compliance Team?</a:t>
            </a:r>
          </a:p>
        </p:txBody>
      </p:sp>
      <p:sp>
        <p:nvSpPr>
          <p:cNvPr id="6" name="Header Placeholder 5">
            <a:extLst>
              <a:ext uri="{FF2B5EF4-FFF2-40B4-BE49-F238E27FC236}">
                <a16:creationId xmlns:a16="http://schemas.microsoft.com/office/drawing/2014/main" id="{C0D602C0-E87B-4551-8F2E-CFCD94CCFBB0}"/>
              </a:ext>
            </a:extLst>
          </p:cNvPr>
          <p:cNvSpPr>
            <a:spLocks noGrp="1"/>
          </p:cNvSpPr>
          <p:nvPr>
            <p:ph type="hdr" sz="quarter" idx="12"/>
          </p:nvPr>
        </p:nvSpPr>
        <p:spPr/>
        <p:txBody>
          <a:bodyPr/>
          <a:lstStyle/>
          <a:p>
            <a:r>
              <a:rPr lang="en-US"/>
              <a:t>Diversity and Inclusion Cruise</a:t>
            </a:r>
          </a:p>
        </p:txBody>
      </p:sp>
      <p:sp>
        <p:nvSpPr>
          <p:cNvPr id="7" name="Date Placeholder 6">
            <a:extLst>
              <a:ext uri="{FF2B5EF4-FFF2-40B4-BE49-F238E27FC236}">
                <a16:creationId xmlns:a16="http://schemas.microsoft.com/office/drawing/2014/main" id="{6C7C6F8A-D462-4C9E-95A0-11904A83B539}"/>
              </a:ext>
            </a:extLst>
          </p:cNvPr>
          <p:cNvSpPr>
            <a:spLocks noGrp="1"/>
          </p:cNvSpPr>
          <p:nvPr>
            <p:ph type="dt" idx="13"/>
          </p:nvPr>
        </p:nvSpPr>
        <p:spPr/>
        <p:txBody>
          <a:bodyPr/>
          <a:lstStyle/>
          <a:p>
            <a:fld id="{9C78A384-7F70-4312-842B-AC0EB6AAAF04}" type="datetime2">
              <a:rPr lang="en-US" smtClean="0"/>
              <a:t>Tuesday, April 19, 2022</a:t>
            </a:fld>
            <a:endParaRPr lang="en-US"/>
          </a:p>
        </p:txBody>
      </p:sp>
    </p:spTree>
    <p:extLst>
      <p:ext uri="{BB962C8B-B14F-4D97-AF65-F5344CB8AC3E}">
        <p14:creationId xmlns:p14="http://schemas.microsoft.com/office/powerpoint/2010/main" val="13264096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indent="-457200">
              <a:buFont typeface="+mj-lt"/>
              <a:buAutoNum type="arabicPeriod"/>
            </a:pPr>
            <a:r>
              <a:rPr lang="en-US" dirty="0">
                <a:solidFill>
                  <a:schemeClr val="tx1"/>
                </a:solidFill>
              </a:rPr>
              <a:t>Get the help you need – Need the help you get</a:t>
            </a:r>
          </a:p>
          <a:p>
            <a:pPr marL="457200" indent="-457200">
              <a:buFont typeface="+mj-lt"/>
              <a:buAutoNum type="arabicPeriod"/>
            </a:pPr>
            <a:r>
              <a:rPr lang="en-US" dirty="0">
                <a:solidFill>
                  <a:schemeClr val="tx1"/>
                </a:solidFill>
              </a:rPr>
              <a:t>I’ll learn to speak your language, so it makes sense to you</a:t>
            </a:r>
          </a:p>
          <a:p>
            <a:pPr marL="457200" indent="-457200">
              <a:buFont typeface="+mj-lt"/>
              <a:buAutoNum type="arabicPeriod"/>
            </a:pPr>
            <a:r>
              <a:rPr lang="en-US" dirty="0">
                <a:solidFill>
                  <a:schemeClr val="tx1"/>
                </a:solidFill>
              </a:rPr>
              <a:t>Let me show you why you need to learn how to do this yourself</a:t>
            </a:r>
          </a:p>
          <a:p>
            <a:pPr marL="457200" indent="-457200">
              <a:buFont typeface="+mj-lt"/>
              <a:buAutoNum type="arabicPeriod"/>
            </a:pPr>
            <a:r>
              <a:rPr lang="en-US" dirty="0">
                <a:solidFill>
                  <a:schemeClr val="tx1"/>
                </a:solidFill>
              </a:rPr>
              <a:t>Sign in here, so I can prove that I spoke to you about this</a:t>
            </a:r>
          </a:p>
          <a:p>
            <a:pPr marL="457200" indent="-457200">
              <a:buFont typeface="+mj-lt"/>
              <a:buAutoNum type="arabicPeriod"/>
            </a:pPr>
            <a:r>
              <a:rPr lang="en-US" dirty="0">
                <a:solidFill>
                  <a:schemeClr val="tx1"/>
                </a:solidFill>
              </a:rPr>
              <a:t>Of the 3 “-</a:t>
            </a:r>
            <a:r>
              <a:rPr lang="en-US" dirty="0" err="1">
                <a:solidFill>
                  <a:schemeClr val="tx1"/>
                </a:solidFill>
              </a:rPr>
              <a:t>pathys</a:t>
            </a:r>
            <a:r>
              <a:rPr lang="en-US" dirty="0">
                <a:solidFill>
                  <a:schemeClr val="tx1"/>
                </a:solidFill>
              </a:rPr>
              <a:t>” only one leads to change - Empathy</a:t>
            </a:r>
          </a:p>
          <a:p>
            <a:endParaRPr lang="en-US" dirty="0"/>
          </a:p>
        </p:txBody>
      </p:sp>
      <p:sp>
        <p:nvSpPr>
          <p:cNvPr id="4" name="Slide Number Placeholder 3"/>
          <p:cNvSpPr>
            <a:spLocks noGrp="1"/>
          </p:cNvSpPr>
          <p:nvPr>
            <p:ph type="sldNum" sz="quarter" idx="10"/>
          </p:nvPr>
        </p:nvSpPr>
        <p:spPr/>
        <p:txBody>
          <a:bodyPr/>
          <a:lstStyle/>
          <a:p>
            <a:fld id="{51D8DF30-9E6E-1040-803C-858E65A298A1}" type="slidenum">
              <a:rPr lang="en-US" smtClean="0"/>
              <a:t>8</a:t>
            </a:fld>
            <a:endParaRPr lang="en-US" dirty="0"/>
          </a:p>
        </p:txBody>
      </p:sp>
      <p:sp>
        <p:nvSpPr>
          <p:cNvPr id="5" name="Footer Placeholder 4">
            <a:extLst>
              <a:ext uri="{FF2B5EF4-FFF2-40B4-BE49-F238E27FC236}">
                <a16:creationId xmlns:a16="http://schemas.microsoft.com/office/drawing/2014/main" id="{E3BFF5B7-C7A2-4892-ADFA-1207D2B5C41C}"/>
              </a:ext>
            </a:extLst>
          </p:cNvPr>
          <p:cNvSpPr>
            <a:spLocks noGrp="1"/>
          </p:cNvSpPr>
          <p:nvPr>
            <p:ph type="ftr" sz="quarter" idx="11"/>
          </p:nvPr>
        </p:nvSpPr>
        <p:spPr/>
        <p:txBody>
          <a:bodyPr/>
          <a:lstStyle/>
          <a:p>
            <a:r>
              <a:rPr lang="en-US" dirty="0"/>
              <a:t>Can you name the 508 Compliance Team?</a:t>
            </a:r>
          </a:p>
        </p:txBody>
      </p:sp>
      <p:sp>
        <p:nvSpPr>
          <p:cNvPr id="6" name="Header Placeholder 5">
            <a:extLst>
              <a:ext uri="{FF2B5EF4-FFF2-40B4-BE49-F238E27FC236}">
                <a16:creationId xmlns:a16="http://schemas.microsoft.com/office/drawing/2014/main" id="{F9177ABD-744B-4FA1-A1DD-D168E424BCEE}"/>
              </a:ext>
            </a:extLst>
          </p:cNvPr>
          <p:cNvSpPr>
            <a:spLocks noGrp="1"/>
          </p:cNvSpPr>
          <p:nvPr>
            <p:ph type="hdr" sz="quarter" idx="12"/>
          </p:nvPr>
        </p:nvSpPr>
        <p:spPr/>
        <p:txBody>
          <a:bodyPr/>
          <a:lstStyle/>
          <a:p>
            <a:r>
              <a:rPr lang="en-US" dirty="0"/>
              <a:t>Diversity and Inclusion Cruise</a:t>
            </a:r>
          </a:p>
        </p:txBody>
      </p:sp>
      <p:sp>
        <p:nvSpPr>
          <p:cNvPr id="7" name="Date Placeholder 6">
            <a:extLst>
              <a:ext uri="{FF2B5EF4-FFF2-40B4-BE49-F238E27FC236}">
                <a16:creationId xmlns:a16="http://schemas.microsoft.com/office/drawing/2014/main" id="{5025E557-E677-451E-BCAF-FB7892A59074}"/>
              </a:ext>
            </a:extLst>
          </p:cNvPr>
          <p:cNvSpPr>
            <a:spLocks noGrp="1"/>
          </p:cNvSpPr>
          <p:nvPr>
            <p:ph type="dt" idx="13"/>
          </p:nvPr>
        </p:nvSpPr>
        <p:spPr/>
        <p:txBody>
          <a:bodyPr/>
          <a:lstStyle/>
          <a:p>
            <a:fld id="{1C5DACDD-32A1-409F-B918-06459CD36ECF}" type="datetime2">
              <a:rPr lang="en-US" smtClean="0"/>
              <a:t>Tuesday, April 19, 2022</a:t>
            </a:fld>
            <a:endParaRPr lang="en-US" dirty="0"/>
          </a:p>
        </p:txBody>
      </p:sp>
    </p:spTree>
    <p:extLst>
      <p:ext uri="{BB962C8B-B14F-4D97-AF65-F5344CB8AC3E}">
        <p14:creationId xmlns:p14="http://schemas.microsoft.com/office/powerpoint/2010/main" val="33954304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dirty="0">
                <a:solidFill>
                  <a:schemeClr val="tx1"/>
                </a:solidFill>
              </a:rPr>
              <a:t>Give a person a fish, they eat for a day. Teach a person to fish, they eat for a lifetime.</a:t>
            </a:r>
          </a:p>
          <a:p>
            <a:pPr marL="0" indent="0">
              <a:buFontTx/>
              <a:buNone/>
            </a:pPr>
            <a:endParaRPr lang="en-US" dirty="0">
              <a:solidFill>
                <a:schemeClr val="tx1"/>
              </a:solidFill>
            </a:endParaRPr>
          </a:p>
          <a:p>
            <a:pPr marL="0" indent="0">
              <a:buFontTx/>
              <a:buNone/>
            </a:pPr>
            <a:r>
              <a:rPr lang="en-US" dirty="0">
                <a:solidFill>
                  <a:schemeClr val="tx1"/>
                </a:solidFill>
              </a:rPr>
              <a:t>I like to teach people to fish.</a:t>
            </a:r>
          </a:p>
          <a:p>
            <a:endParaRPr lang="en-US" dirty="0"/>
          </a:p>
        </p:txBody>
      </p:sp>
      <p:sp>
        <p:nvSpPr>
          <p:cNvPr id="4" name="Header Placeholder 3"/>
          <p:cNvSpPr>
            <a:spLocks noGrp="1"/>
          </p:cNvSpPr>
          <p:nvPr>
            <p:ph type="hdr" sz="quarter"/>
          </p:nvPr>
        </p:nvSpPr>
        <p:spPr/>
        <p:txBody>
          <a:bodyPr/>
          <a:lstStyle/>
          <a:p>
            <a:r>
              <a:rPr lang="en-US"/>
              <a:t>Diversity and Inclusion Cruise</a:t>
            </a:r>
            <a:endParaRPr lang="en-US" dirty="0"/>
          </a:p>
        </p:txBody>
      </p:sp>
      <p:sp>
        <p:nvSpPr>
          <p:cNvPr id="5" name="Date Placeholder 4"/>
          <p:cNvSpPr>
            <a:spLocks noGrp="1"/>
          </p:cNvSpPr>
          <p:nvPr>
            <p:ph type="dt" idx="1"/>
          </p:nvPr>
        </p:nvSpPr>
        <p:spPr/>
        <p:txBody>
          <a:bodyPr/>
          <a:lstStyle/>
          <a:p>
            <a:fld id="{2E54D4AE-CCB7-495E-AEE6-23C505BBEF7C}" type="datetime2">
              <a:rPr lang="en-US" smtClean="0"/>
              <a:t>Tuesday, April 19, 2022</a:t>
            </a:fld>
            <a:endParaRPr lang="en-US" dirty="0"/>
          </a:p>
        </p:txBody>
      </p:sp>
      <p:sp>
        <p:nvSpPr>
          <p:cNvPr id="6" name="Footer Placeholder 5"/>
          <p:cNvSpPr>
            <a:spLocks noGrp="1"/>
          </p:cNvSpPr>
          <p:nvPr>
            <p:ph type="ftr" sz="quarter" idx="4"/>
          </p:nvPr>
        </p:nvSpPr>
        <p:spPr/>
        <p:txBody>
          <a:bodyPr/>
          <a:lstStyle/>
          <a:p>
            <a:r>
              <a:rPr lang="en-US"/>
              <a:t>Can you name the 508 Compliance Team?</a:t>
            </a:r>
            <a:endParaRPr lang="en-US" dirty="0"/>
          </a:p>
        </p:txBody>
      </p:sp>
      <p:sp>
        <p:nvSpPr>
          <p:cNvPr id="7" name="Slide Number Placeholder 6"/>
          <p:cNvSpPr>
            <a:spLocks noGrp="1"/>
          </p:cNvSpPr>
          <p:nvPr>
            <p:ph type="sldNum" sz="quarter" idx="5"/>
          </p:nvPr>
        </p:nvSpPr>
        <p:spPr/>
        <p:txBody>
          <a:bodyPr/>
          <a:lstStyle/>
          <a:p>
            <a:fld id="{51D8DF30-9E6E-1040-803C-858E65A298A1}" type="slidenum">
              <a:rPr lang="en-US" smtClean="0"/>
              <a:t>9</a:t>
            </a:fld>
            <a:endParaRPr lang="en-US" dirty="0"/>
          </a:p>
        </p:txBody>
      </p:sp>
    </p:spTree>
    <p:extLst>
      <p:ext uri="{BB962C8B-B14F-4D97-AF65-F5344CB8AC3E}">
        <p14:creationId xmlns:p14="http://schemas.microsoft.com/office/powerpoint/2010/main" val="38919696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3E1B7C-C760-4C20-9634-F556F0A81381}"/>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44801EC5-65F4-43C6-86C4-5ACE79C1101B}"/>
              </a:ext>
            </a:extLst>
          </p:cNvPr>
          <p:cNvSpPr>
            <a:spLocks noGrp="1"/>
          </p:cNvSpPr>
          <p:nvPr>
            <p:ph type="sldNum" sz="quarter" idx="10"/>
          </p:nvPr>
        </p:nvSpPr>
        <p:spPr/>
        <p:txBody>
          <a:bodyPr/>
          <a:lstStyle/>
          <a:p>
            <a:fld id="{E557B0A6-1ED7-AB4A-A630-88AE31817D0D}" type="slidenum">
              <a:rPr lang="en-US" smtClean="0"/>
              <a:pPr/>
              <a:t>‹#›</a:t>
            </a:fld>
            <a:endParaRPr lang="en-US" dirty="0"/>
          </a:p>
        </p:txBody>
      </p:sp>
    </p:spTree>
    <p:extLst>
      <p:ext uri="{BB962C8B-B14F-4D97-AF65-F5344CB8AC3E}">
        <p14:creationId xmlns:p14="http://schemas.microsoft.com/office/powerpoint/2010/main" val="40316047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1849" y="2310714"/>
            <a:ext cx="10746431" cy="1161535"/>
          </a:xfrm>
        </p:spPr>
        <p:txBody>
          <a:bodyPr anchor="b"/>
          <a:lstStyle>
            <a:lvl1pPr algn="l">
              <a:defRPr sz="6000">
                <a:solidFill>
                  <a:srgbClr val="204479"/>
                </a:solidFill>
              </a:defRPr>
            </a:lvl1pPr>
          </a:lstStyle>
          <a:p>
            <a:r>
              <a:rPr lang="en-US" dirty="0"/>
              <a:t>Click to edit Master title style</a:t>
            </a:r>
          </a:p>
        </p:txBody>
      </p:sp>
      <p:sp>
        <p:nvSpPr>
          <p:cNvPr id="3" name="Text Placeholder 2"/>
          <p:cNvSpPr>
            <a:spLocks noGrp="1"/>
          </p:cNvSpPr>
          <p:nvPr>
            <p:ph type="body" idx="1"/>
          </p:nvPr>
        </p:nvSpPr>
        <p:spPr>
          <a:xfrm>
            <a:off x="831849" y="3699778"/>
            <a:ext cx="10515600" cy="489164"/>
          </a:xfrm>
        </p:spPr>
        <p:txBody>
          <a:bodyPr/>
          <a:lstStyle>
            <a:lvl1pPr marL="0" indent="0">
              <a:buNone/>
              <a:defRPr sz="2400">
                <a:solidFill>
                  <a:srgbClr val="204479"/>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9055630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493520"/>
            <a:ext cx="5181600" cy="468344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493520"/>
            <a:ext cx="5181600" cy="468344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Slide Number Placeholder 5"/>
          <p:cNvSpPr>
            <a:spLocks noGrp="1"/>
          </p:cNvSpPr>
          <p:nvPr>
            <p:ph type="sldNum" sz="quarter" idx="12"/>
          </p:nvPr>
        </p:nvSpPr>
        <p:spPr>
          <a:xfrm>
            <a:off x="838200" y="6311900"/>
            <a:ext cx="2743200" cy="365125"/>
          </a:xfrm>
        </p:spPr>
        <p:txBody>
          <a:bodyPr/>
          <a:lstStyle>
            <a:lvl1pPr>
              <a:defRPr>
                <a:solidFill>
                  <a:srgbClr val="204479"/>
                </a:solidFill>
              </a:defRPr>
            </a:lvl1pPr>
          </a:lstStyle>
          <a:p>
            <a:fld id="{E557B0A6-1ED7-AB4A-A630-88AE31817D0D}" type="slidenum">
              <a:rPr lang="en-US" smtClean="0"/>
              <a:pPr/>
              <a:t>‹#›</a:t>
            </a:fld>
            <a:endParaRPr lang="en-US" dirty="0"/>
          </a:p>
        </p:txBody>
      </p:sp>
    </p:spTree>
    <p:extLst>
      <p:ext uri="{BB962C8B-B14F-4D97-AF65-F5344CB8AC3E}">
        <p14:creationId xmlns:p14="http://schemas.microsoft.com/office/powerpoint/2010/main" val="5813397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248963"/>
            <a:ext cx="10515600" cy="645118"/>
          </a:xfrm>
        </p:spPr>
        <p:txBody>
          <a:bodyPr/>
          <a:lstStyle/>
          <a:p>
            <a:r>
              <a:rPr lang="en-US"/>
              <a:t>Click to edit Master title style</a:t>
            </a:r>
          </a:p>
        </p:txBody>
      </p:sp>
      <p:sp>
        <p:nvSpPr>
          <p:cNvPr id="3" name="Text Placeholder 2"/>
          <p:cNvSpPr>
            <a:spLocks noGrp="1"/>
          </p:cNvSpPr>
          <p:nvPr>
            <p:ph type="body" idx="1"/>
          </p:nvPr>
        </p:nvSpPr>
        <p:spPr>
          <a:xfrm>
            <a:off x="839788" y="1310640"/>
            <a:ext cx="5157787" cy="11944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310640"/>
            <a:ext cx="5183188" cy="11944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Slide Number Placeholder 5"/>
          <p:cNvSpPr>
            <a:spLocks noGrp="1"/>
          </p:cNvSpPr>
          <p:nvPr>
            <p:ph type="sldNum" sz="quarter" idx="12"/>
          </p:nvPr>
        </p:nvSpPr>
        <p:spPr>
          <a:xfrm>
            <a:off x="839788" y="6296301"/>
            <a:ext cx="2743200" cy="365125"/>
          </a:xfrm>
        </p:spPr>
        <p:txBody>
          <a:bodyPr/>
          <a:lstStyle>
            <a:lvl1pPr>
              <a:defRPr>
                <a:solidFill>
                  <a:srgbClr val="204479"/>
                </a:solidFill>
              </a:defRPr>
            </a:lvl1pPr>
          </a:lstStyle>
          <a:p>
            <a:fld id="{E557B0A6-1ED7-AB4A-A630-88AE31817D0D}" type="slidenum">
              <a:rPr lang="en-US" smtClean="0"/>
              <a:pPr/>
              <a:t>‹#›</a:t>
            </a:fld>
            <a:endParaRPr lang="en-US" dirty="0"/>
          </a:p>
        </p:txBody>
      </p:sp>
    </p:spTree>
    <p:extLst>
      <p:ext uri="{BB962C8B-B14F-4D97-AF65-F5344CB8AC3E}">
        <p14:creationId xmlns:p14="http://schemas.microsoft.com/office/powerpoint/2010/main" val="167428653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7" name="Picture Placeholder 2"/>
          <p:cNvSpPr>
            <a:spLocks noGrp="1"/>
          </p:cNvSpPr>
          <p:nvPr>
            <p:ph type="pic" idx="1"/>
          </p:nvPr>
        </p:nvSpPr>
        <p:spPr>
          <a:xfrm>
            <a:off x="0" y="1690688"/>
            <a:ext cx="12192000" cy="5167311"/>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Tree>
    <p:extLst>
      <p:ext uri="{BB962C8B-B14F-4D97-AF65-F5344CB8AC3E}">
        <p14:creationId xmlns:p14="http://schemas.microsoft.com/office/powerpoint/2010/main" val="125561752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Slide Number Placeholder 5"/>
          <p:cNvSpPr>
            <a:spLocks noGrp="1"/>
          </p:cNvSpPr>
          <p:nvPr>
            <p:ph type="sldNum" sz="quarter" idx="12"/>
          </p:nvPr>
        </p:nvSpPr>
        <p:spPr>
          <a:xfrm>
            <a:off x="838200" y="6311900"/>
            <a:ext cx="2743200" cy="365125"/>
          </a:xfrm>
        </p:spPr>
        <p:txBody>
          <a:bodyPr/>
          <a:lstStyle>
            <a:lvl1pPr>
              <a:defRPr>
                <a:solidFill>
                  <a:srgbClr val="204479"/>
                </a:solidFill>
              </a:defRPr>
            </a:lvl1pPr>
          </a:lstStyle>
          <a:p>
            <a:fld id="{E557B0A6-1ED7-AB4A-A630-88AE31817D0D}" type="slidenum">
              <a:rPr lang="en-US" smtClean="0"/>
              <a:pPr/>
              <a:t>‹#›</a:t>
            </a:fld>
            <a:endParaRPr lang="en-US" dirty="0"/>
          </a:p>
        </p:txBody>
      </p:sp>
    </p:spTree>
    <p:extLst>
      <p:ext uri="{BB962C8B-B14F-4D97-AF65-F5344CB8AC3E}">
        <p14:creationId xmlns:p14="http://schemas.microsoft.com/office/powerpoint/2010/main" val="198942725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103505"/>
            <a:ext cx="10485120" cy="696596"/>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52708" y="1526381"/>
            <a:ext cx="6172200" cy="434260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 </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6" name="Slide Number Placeholder 5"/>
          <p:cNvSpPr txBox="1">
            <a:spLocks/>
          </p:cNvSpPr>
          <p:nvPr userDrawn="1"/>
        </p:nvSpPr>
        <p:spPr>
          <a:xfrm>
            <a:off x="838200" y="6311900"/>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b="1" i="0" kern="1200">
                <a:solidFill>
                  <a:srgbClr val="204479"/>
                </a:solidFill>
                <a:latin typeface="Arial" charset="0"/>
                <a:ea typeface="Arial" charset="0"/>
                <a:cs typeface="Arial"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E557B0A6-1ED7-AB4A-A630-88AE31817D0D}" type="slidenum">
              <a:rPr lang="en-US" smtClean="0"/>
              <a:pPr/>
              <a:t>‹#›</a:t>
            </a:fld>
            <a:endParaRPr lang="en-US" dirty="0"/>
          </a:p>
        </p:txBody>
      </p:sp>
    </p:spTree>
    <p:extLst>
      <p:ext uri="{BB962C8B-B14F-4D97-AF65-F5344CB8AC3E}">
        <p14:creationId xmlns:p14="http://schemas.microsoft.com/office/powerpoint/2010/main" val="213094102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133985"/>
            <a:ext cx="10525760" cy="704216"/>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93348" y="1438275"/>
            <a:ext cx="6172200" cy="466788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Slide Number Placeholder 5"/>
          <p:cNvSpPr txBox="1">
            <a:spLocks/>
          </p:cNvSpPr>
          <p:nvPr userDrawn="1"/>
        </p:nvSpPr>
        <p:spPr>
          <a:xfrm>
            <a:off x="838200" y="6311900"/>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b="1" i="0" kern="1200">
                <a:solidFill>
                  <a:srgbClr val="204479"/>
                </a:solidFill>
                <a:latin typeface="Arial" charset="0"/>
                <a:ea typeface="Arial" charset="0"/>
                <a:cs typeface="Arial"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E557B0A6-1ED7-AB4A-A630-88AE31817D0D}" type="slidenum">
              <a:rPr lang="en-US" smtClean="0"/>
              <a:pPr/>
              <a:t>‹#›</a:t>
            </a:fld>
            <a:endParaRPr lang="en-US" dirty="0"/>
          </a:p>
        </p:txBody>
      </p:sp>
    </p:spTree>
    <p:extLst>
      <p:ext uri="{BB962C8B-B14F-4D97-AF65-F5344CB8AC3E}">
        <p14:creationId xmlns:p14="http://schemas.microsoft.com/office/powerpoint/2010/main" val="114107657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Slide Number Placeholder 5"/>
          <p:cNvSpPr>
            <a:spLocks noGrp="1"/>
          </p:cNvSpPr>
          <p:nvPr>
            <p:ph type="sldNum" sz="quarter" idx="12"/>
          </p:nvPr>
        </p:nvSpPr>
        <p:spPr>
          <a:xfrm>
            <a:off x="838200" y="6311900"/>
            <a:ext cx="2743200" cy="365125"/>
          </a:xfrm>
        </p:spPr>
        <p:txBody>
          <a:bodyPr/>
          <a:lstStyle>
            <a:lvl1pPr>
              <a:defRPr>
                <a:solidFill>
                  <a:srgbClr val="204479"/>
                </a:solidFill>
              </a:defRPr>
            </a:lvl1pPr>
          </a:lstStyle>
          <a:p>
            <a:fld id="{E557B0A6-1ED7-AB4A-A630-88AE31817D0D}" type="slidenum">
              <a:rPr lang="en-US" smtClean="0"/>
              <a:pPr/>
              <a:t>‹#›</a:t>
            </a:fld>
            <a:endParaRPr lang="en-US" dirty="0"/>
          </a:p>
        </p:txBody>
      </p:sp>
    </p:spTree>
    <p:extLst>
      <p:ext uri="{BB962C8B-B14F-4D97-AF65-F5344CB8AC3E}">
        <p14:creationId xmlns:p14="http://schemas.microsoft.com/office/powerpoint/2010/main" val="104506192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76487" y="1303020"/>
            <a:ext cx="1777314" cy="4632642"/>
          </a:xfrm>
        </p:spPr>
        <p:txBody>
          <a:bodyPr vert="eaVert"/>
          <a:lstStyle>
            <a:lvl1pPr>
              <a:defRPr>
                <a:solidFill>
                  <a:srgbClr val="204479"/>
                </a:solidFill>
              </a:defRPr>
            </a:lvl1pPr>
          </a:lstStyle>
          <a:p>
            <a:r>
              <a:rPr lang="en-US" dirty="0"/>
              <a:t>Click to edit Master title style</a:t>
            </a:r>
          </a:p>
        </p:txBody>
      </p:sp>
      <p:sp>
        <p:nvSpPr>
          <p:cNvPr id="3" name="Vertical Text Placeholder 2"/>
          <p:cNvSpPr>
            <a:spLocks noGrp="1"/>
          </p:cNvSpPr>
          <p:nvPr>
            <p:ph type="body" orient="vert" idx="1"/>
          </p:nvPr>
        </p:nvSpPr>
        <p:spPr>
          <a:xfrm>
            <a:off x="838200" y="1303020"/>
            <a:ext cx="8577649" cy="4632642"/>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Slide Number Placeholder 5"/>
          <p:cNvSpPr>
            <a:spLocks noGrp="1"/>
          </p:cNvSpPr>
          <p:nvPr>
            <p:ph type="sldNum" sz="quarter" idx="12"/>
          </p:nvPr>
        </p:nvSpPr>
        <p:spPr>
          <a:xfrm>
            <a:off x="838200" y="6311900"/>
            <a:ext cx="2743200" cy="365125"/>
          </a:xfrm>
        </p:spPr>
        <p:txBody>
          <a:bodyPr/>
          <a:lstStyle>
            <a:lvl1pPr>
              <a:defRPr>
                <a:solidFill>
                  <a:srgbClr val="204479"/>
                </a:solidFill>
              </a:defRPr>
            </a:lvl1pPr>
          </a:lstStyle>
          <a:p>
            <a:fld id="{E557B0A6-1ED7-AB4A-A630-88AE31817D0D}" type="slidenum">
              <a:rPr lang="en-US" smtClean="0"/>
              <a:pPr/>
              <a:t>‹#›</a:t>
            </a:fld>
            <a:endParaRPr lang="en-US" dirty="0"/>
          </a:p>
        </p:txBody>
      </p:sp>
    </p:spTree>
    <p:extLst>
      <p:ext uri="{BB962C8B-B14F-4D97-AF65-F5344CB8AC3E}">
        <p14:creationId xmlns:p14="http://schemas.microsoft.com/office/powerpoint/2010/main" val="870918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3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570270" y="2714825"/>
            <a:ext cx="10884444" cy="973715"/>
          </a:xfrm>
        </p:spPr>
        <p:txBody>
          <a:bodyPr anchor="b">
            <a:normAutofit/>
          </a:bodyPr>
          <a:lstStyle>
            <a:lvl1pPr algn="l">
              <a:defRPr sz="5400" b="1" i="0">
                <a:solidFill>
                  <a:srgbClr val="204479"/>
                </a:solidFill>
                <a:latin typeface="Arial" charset="0"/>
                <a:ea typeface="Arial" charset="0"/>
                <a:cs typeface="Arial" charset="0"/>
              </a:defRPr>
            </a:lvl1pPr>
          </a:lstStyle>
          <a:p>
            <a:r>
              <a:rPr lang="en-US" dirty="0"/>
              <a:t>Click to edit Master title style</a:t>
            </a:r>
          </a:p>
        </p:txBody>
      </p:sp>
      <p:sp>
        <p:nvSpPr>
          <p:cNvPr id="3" name="Subtitle 2"/>
          <p:cNvSpPr>
            <a:spLocks noGrp="1"/>
          </p:cNvSpPr>
          <p:nvPr>
            <p:ph type="subTitle" idx="1"/>
          </p:nvPr>
        </p:nvSpPr>
        <p:spPr>
          <a:xfrm>
            <a:off x="570270" y="3855008"/>
            <a:ext cx="7207045" cy="510308"/>
          </a:xfrm>
        </p:spPr>
        <p:txBody>
          <a:bodyPr>
            <a:normAutofit/>
          </a:bodyPr>
          <a:lstStyle>
            <a:lvl1pPr marL="0" indent="0" algn="l">
              <a:buNone/>
              <a:defRPr sz="2800">
                <a:solidFill>
                  <a:srgbClr val="204479"/>
                </a:solidFill>
                <a:latin typeface="Arial" charset="0"/>
                <a:ea typeface="Arial" charset="0"/>
                <a:cs typeface="Arial"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6" name="Content Placeholder 7"/>
          <p:cNvSpPr>
            <a:spLocks noGrp="1"/>
          </p:cNvSpPr>
          <p:nvPr>
            <p:ph sz="quarter" idx="10"/>
          </p:nvPr>
        </p:nvSpPr>
        <p:spPr>
          <a:xfrm>
            <a:off x="570270" y="4549804"/>
            <a:ext cx="7207045" cy="475738"/>
          </a:xfrm>
        </p:spPr>
        <p:txBody>
          <a:bodyPr>
            <a:normAutofit/>
          </a:bodyPr>
          <a:lstStyle>
            <a:lvl1pPr marL="0" indent="0" algn="l">
              <a:buFontTx/>
              <a:buNone/>
              <a:defRPr sz="2000" b="1" i="1">
                <a:solidFill>
                  <a:srgbClr val="204479"/>
                </a:solidFill>
              </a:defRPr>
            </a:lvl1pPr>
          </a:lstStyle>
          <a:p>
            <a:pPr lvl="0"/>
            <a:r>
              <a:rPr lang="en-US" dirty="0"/>
              <a:t>Click to edit Master text styles</a:t>
            </a:r>
          </a:p>
        </p:txBody>
      </p:sp>
      <p:pic>
        <p:nvPicPr>
          <p:cNvPr id="7" name="Picture 6" descr="PBGC Logo with the the words Pension Benefit Guaranty Corporation">
            <a:extLst>
              <a:ext uri="{FF2B5EF4-FFF2-40B4-BE49-F238E27FC236}">
                <a16:creationId xmlns:a16="http://schemas.microsoft.com/office/drawing/2014/main" id="{3F0423D3-6166-4BB1-865C-CBD237F9893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525570" y="5090962"/>
            <a:ext cx="4352545" cy="1280160"/>
          </a:xfrm>
          <a:prstGeom prst="rect">
            <a:avLst/>
          </a:prstGeom>
        </p:spPr>
      </p:pic>
    </p:spTree>
    <p:extLst>
      <p:ext uri="{BB962C8B-B14F-4D97-AF65-F5344CB8AC3E}">
        <p14:creationId xmlns:p14="http://schemas.microsoft.com/office/powerpoint/2010/main" val="26184297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570270" y="3917091"/>
            <a:ext cx="10884444" cy="973715"/>
          </a:xfrm>
        </p:spPr>
        <p:txBody>
          <a:bodyPr anchor="b">
            <a:normAutofit/>
          </a:bodyPr>
          <a:lstStyle>
            <a:lvl1pPr algn="l">
              <a:defRPr sz="5400" b="1" i="0">
                <a:solidFill>
                  <a:srgbClr val="204479"/>
                </a:solidFill>
                <a:latin typeface="Arial" charset="0"/>
                <a:ea typeface="Arial" charset="0"/>
                <a:cs typeface="Arial" charset="0"/>
              </a:defRPr>
            </a:lvl1pPr>
          </a:lstStyle>
          <a:p>
            <a:r>
              <a:rPr lang="en-US" dirty="0"/>
              <a:t>Click to edit Master title style</a:t>
            </a:r>
          </a:p>
        </p:txBody>
      </p:sp>
      <p:sp>
        <p:nvSpPr>
          <p:cNvPr id="3" name="Subtitle 2"/>
          <p:cNvSpPr>
            <a:spLocks noGrp="1"/>
          </p:cNvSpPr>
          <p:nvPr>
            <p:ph type="subTitle" idx="1"/>
          </p:nvPr>
        </p:nvSpPr>
        <p:spPr>
          <a:xfrm>
            <a:off x="570270" y="5057274"/>
            <a:ext cx="7207045" cy="510308"/>
          </a:xfrm>
        </p:spPr>
        <p:txBody>
          <a:bodyPr>
            <a:normAutofit/>
          </a:bodyPr>
          <a:lstStyle>
            <a:lvl1pPr marL="0" indent="0" algn="l">
              <a:buNone/>
              <a:defRPr sz="2800">
                <a:solidFill>
                  <a:srgbClr val="204479"/>
                </a:solidFill>
                <a:latin typeface="Arial" charset="0"/>
                <a:ea typeface="Arial" charset="0"/>
                <a:cs typeface="Arial"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6" name="Content Placeholder 7"/>
          <p:cNvSpPr>
            <a:spLocks noGrp="1"/>
          </p:cNvSpPr>
          <p:nvPr>
            <p:ph sz="quarter" idx="10"/>
          </p:nvPr>
        </p:nvSpPr>
        <p:spPr>
          <a:xfrm>
            <a:off x="570270" y="5752070"/>
            <a:ext cx="7207045" cy="475738"/>
          </a:xfrm>
        </p:spPr>
        <p:txBody>
          <a:bodyPr>
            <a:normAutofit/>
          </a:bodyPr>
          <a:lstStyle>
            <a:lvl1pPr marL="0" indent="0" algn="l">
              <a:buFontTx/>
              <a:buNone/>
              <a:defRPr sz="2000" b="1" i="1">
                <a:solidFill>
                  <a:srgbClr val="204479"/>
                </a:solidFill>
              </a:defRPr>
            </a:lvl1pPr>
          </a:lstStyle>
          <a:p>
            <a:pPr lvl="0"/>
            <a:r>
              <a:rPr lang="en-US" dirty="0"/>
              <a:t>Click to edit Master text styles</a:t>
            </a:r>
          </a:p>
        </p:txBody>
      </p:sp>
      <p:pic>
        <p:nvPicPr>
          <p:cNvPr id="7" name="Picture 6" descr="PBGC Logo with the the words Pension Benefit Guaranty Corporation" title="PBGC Logo">
            <a:extLst>
              <a:ext uri="{FF2B5EF4-FFF2-40B4-BE49-F238E27FC236}">
                <a16:creationId xmlns:a16="http://schemas.microsoft.com/office/drawing/2014/main" id="{11724560-DF85-43DE-B949-95E352547B9D}"/>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69162" y="2544687"/>
            <a:ext cx="4352545" cy="1280160"/>
          </a:xfrm>
          <a:prstGeom prst="rect">
            <a:avLst/>
          </a:prstGeom>
        </p:spPr>
      </p:pic>
    </p:spTree>
    <p:extLst>
      <p:ext uri="{BB962C8B-B14F-4D97-AF65-F5344CB8AC3E}">
        <p14:creationId xmlns:p14="http://schemas.microsoft.com/office/powerpoint/2010/main" val="7413093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570270" y="2509810"/>
            <a:ext cx="9262099" cy="1973223"/>
          </a:xfrm>
        </p:spPr>
        <p:txBody>
          <a:bodyPr anchor="b">
            <a:normAutofit/>
          </a:bodyPr>
          <a:lstStyle>
            <a:lvl1pPr algn="l">
              <a:defRPr sz="5400" b="1" i="0">
                <a:solidFill>
                  <a:srgbClr val="204479"/>
                </a:solidFill>
                <a:latin typeface="Arial" charset="0"/>
                <a:ea typeface="Arial" charset="0"/>
                <a:cs typeface="Arial" charset="0"/>
              </a:defRPr>
            </a:lvl1pPr>
          </a:lstStyle>
          <a:p>
            <a:r>
              <a:rPr lang="en-US" dirty="0"/>
              <a:t>Click to edit Master title style</a:t>
            </a:r>
          </a:p>
        </p:txBody>
      </p:sp>
      <p:sp>
        <p:nvSpPr>
          <p:cNvPr id="3" name="Subtitle 2"/>
          <p:cNvSpPr>
            <a:spLocks noGrp="1"/>
          </p:cNvSpPr>
          <p:nvPr>
            <p:ph type="subTitle" idx="1"/>
          </p:nvPr>
        </p:nvSpPr>
        <p:spPr>
          <a:xfrm>
            <a:off x="570270" y="4686572"/>
            <a:ext cx="7207045" cy="510308"/>
          </a:xfrm>
        </p:spPr>
        <p:txBody>
          <a:bodyPr>
            <a:normAutofit/>
          </a:bodyPr>
          <a:lstStyle>
            <a:lvl1pPr marL="0" indent="0" algn="l">
              <a:buNone/>
              <a:defRPr sz="2800">
                <a:solidFill>
                  <a:srgbClr val="204479"/>
                </a:solidFill>
                <a:latin typeface="Arial" charset="0"/>
                <a:ea typeface="Arial" charset="0"/>
                <a:cs typeface="Arial"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8" name="Content Placeholder 7"/>
          <p:cNvSpPr>
            <a:spLocks noGrp="1"/>
          </p:cNvSpPr>
          <p:nvPr>
            <p:ph sz="quarter" idx="10"/>
          </p:nvPr>
        </p:nvSpPr>
        <p:spPr>
          <a:xfrm>
            <a:off x="570270" y="5400419"/>
            <a:ext cx="5286375" cy="510651"/>
          </a:xfrm>
        </p:spPr>
        <p:txBody>
          <a:bodyPr>
            <a:normAutofit/>
          </a:bodyPr>
          <a:lstStyle>
            <a:lvl1pPr marL="0" indent="0" algn="l">
              <a:buFontTx/>
              <a:buNone/>
              <a:defRPr sz="2000" b="1" i="1">
                <a:solidFill>
                  <a:srgbClr val="204479"/>
                </a:solidFill>
              </a:defRPr>
            </a:lvl1pPr>
          </a:lstStyle>
          <a:p>
            <a:pPr lvl="0"/>
            <a:r>
              <a:rPr lang="en-US" dirty="0"/>
              <a:t>Click to edit Master text styles</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444844" y="2509811"/>
            <a:ext cx="9601200" cy="1407282"/>
          </a:xfrm>
        </p:spPr>
        <p:txBody>
          <a:bodyPr anchor="b">
            <a:normAutofit/>
          </a:bodyPr>
          <a:lstStyle>
            <a:lvl1pPr algn="l">
              <a:defRPr sz="5400" b="1" i="0">
                <a:solidFill>
                  <a:srgbClr val="204479"/>
                </a:solidFill>
                <a:latin typeface="Arial" charset="0"/>
                <a:ea typeface="Arial" charset="0"/>
                <a:cs typeface="Arial" charset="0"/>
              </a:defRPr>
            </a:lvl1pPr>
          </a:lstStyle>
          <a:p>
            <a:r>
              <a:rPr lang="en-US" dirty="0"/>
              <a:t>Click to edit Master title style</a:t>
            </a:r>
          </a:p>
        </p:txBody>
      </p:sp>
      <p:sp>
        <p:nvSpPr>
          <p:cNvPr id="3" name="Subtitle 2"/>
          <p:cNvSpPr>
            <a:spLocks noGrp="1"/>
          </p:cNvSpPr>
          <p:nvPr>
            <p:ph type="subTitle" idx="1"/>
          </p:nvPr>
        </p:nvSpPr>
        <p:spPr>
          <a:xfrm>
            <a:off x="444844" y="4019311"/>
            <a:ext cx="7207045" cy="510308"/>
          </a:xfrm>
        </p:spPr>
        <p:txBody>
          <a:bodyPr>
            <a:normAutofit/>
          </a:bodyPr>
          <a:lstStyle>
            <a:lvl1pPr marL="0" indent="0" algn="l">
              <a:buNone/>
              <a:defRPr sz="2800">
                <a:solidFill>
                  <a:srgbClr val="204479"/>
                </a:solidFill>
                <a:latin typeface="Arial" charset="0"/>
                <a:ea typeface="Arial" charset="0"/>
                <a:cs typeface="Arial"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8" name="Content Placeholder 7"/>
          <p:cNvSpPr>
            <a:spLocks noGrp="1"/>
          </p:cNvSpPr>
          <p:nvPr>
            <p:ph sz="quarter" idx="10"/>
          </p:nvPr>
        </p:nvSpPr>
        <p:spPr>
          <a:xfrm>
            <a:off x="444844" y="4614170"/>
            <a:ext cx="5286375" cy="388374"/>
          </a:xfrm>
        </p:spPr>
        <p:txBody>
          <a:bodyPr>
            <a:normAutofit/>
          </a:bodyPr>
          <a:lstStyle>
            <a:lvl1pPr marL="0" indent="0" algn="l">
              <a:buFontTx/>
              <a:buNone/>
              <a:defRPr sz="2000" b="1" i="1">
                <a:solidFill>
                  <a:srgbClr val="204479"/>
                </a:solidFill>
              </a:defRPr>
            </a:lvl1pPr>
          </a:lstStyle>
          <a:p>
            <a:pPr lvl="0"/>
            <a:r>
              <a:rPr lang="en-US" dirty="0"/>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152400"/>
            <a:ext cx="10515600" cy="764909"/>
          </a:xfrm>
        </p:spPr>
        <p:txBody>
          <a:bodyPr>
            <a:normAutofit/>
          </a:bodyPr>
          <a:lstStyle>
            <a:lvl1pPr>
              <a:defRPr sz="3200" b="1" i="0">
                <a:solidFill>
                  <a:schemeClr val="bg1"/>
                </a:solidFill>
                <a:latin typeface="Arial" charset="0"/>
                <a:ea typeface="Arial" charset="0"/>
                <a:cs typeface="Arial" charset="0"/>
              </a:defRPr>
            </a:lvl1pPr>
          </a:lstStyle>
          <a:p>
            <a:r>
              <a:rPr lang="en-US" dirty="0"/>
              <a:t>Click to edit Master title style</a:t>
            </a:r>
          </a:p>
        </p:txBody>
      </p:sp>
      <p:sp>
        <p:nvSpPr>
          <p:cNvPr id="3" name="Content Placeholder 2"/>
          <p:cNvSpPr>
            <a:spLocks noGrp="1"/>
          </p:cNvSpPr>
          <p:nvPr>
            <p:ph idx="1"/>
          </p:nvPr>
        </p:nvSpPr>
        <p:spPr>
          <a:xfrm>
            <a:off x="838200" y="1574493"/>
            <a:ext cx="10515600" cy="4442849"/>
          </a:xfrm>
        </p:spPr>
        <p:txBody>
          <a:bodyPr>
            <a:normAutofit/>
          </a:bodyPr>
          <a:lstStyle>
            <a:lvl1pPr>
              <a:defRPr sz="2400">
                <a:solidFill>
                  <a:srgbClr val="5F5F5F"/>
                </a:solidFill>
              </a:defRPr>
            </a:lvl1pPr>
            <a:lvl2pPr>
              <a:spcBef>
                <a:spcPts val="300"/>
              </a:spcBef>
              <a:defRPr sz="2000">
                <a:solidFill>
                  <a:srgbClr val="5F5F5F"/>
                </a:solidFill>
              </a:defRPr>
            </a:lvl2pPr>
            <a:lvl3pPr>
              <a:spcBef>
                <a:spcPts val="300"/>
              </a:spcBef>
              <a:defRPr sz="1800">
                <a:solidFill>
                  <a:srgbClr val="5F5F5F"/>
                </a:solidFill>
              </a:defRPr>
            </a:lvl3pPr>
            <a:lvl4pPr>
              <a:spcBef>
                <a:spcPts val="0"/>
              </a:spcBef>
              <a:defRPr sz="1600">
                <a:solidFill>
                  <a:srgbClr val="5F5F5F"/>
                </a:solidFill>
              </a:defRPr>
            </a:lvl4pPr>
            <a:lvl5pPr>
              <a:spcBef>
                <a:spcPts val="0"/>
              </a:spcBef>
              <a:defRPr sz="1600">
                <a:solidFill>
                  <a:srgbClr val="5F5F5F"/>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a:xfrm>
            <a:off x="838200" y="6186846"/>
            <a:ext cx="2743200" cy="365125"/>
          </a:xfrm>
        </p:spPr>
        <p:txBody>
          <a:bodyPr/>
          <a:lstStyle>
            <a:lvl1pPr>
              <a:defRPr>
                <a:solidFill>
                  <a:srgbClr val="204479"/>
                </a:solidFill>
              </a:defRPr>
            </a:lvl1pPr>
          </a:lstStyle>
          <a:p>
            <a:fld id="{E557B0A6-1ED7-AB4A-A630-88AE31817D0D}" type="slidenum">
              <a:rPr lang="en-US" smtClean="0"/>
              <a:pPr/>
              <a:t>‹#›</a:t>
            </a:fld>
            <a:endParaRPr lang="en-US" dirty="0"/>
          </a:p>
        </p:txBody>
      </p:sp>
    </p:spTree>
    <p:extLst>
      <p:ext uri="{BB962C8B-B14F-4D97-AF65-F5344CB8AC3E}">
        <p14:creationId xmlns:p14="http://schemas.microsoft.com/office/powerpoint/2010/main" val="15447037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152400"/>
            <a:ext cx="10515600" cy="764909"/>
          </a:xfrm>
        </p:spPr>
        <p:txBody>
          <a:bodyPr>
            <a:normAutofit/>
          </a:bodyPr>
          <a:lstStyle>
            <a:lvl1pPr>
              <a:defRPr sz="3200" b="1" i="0">
                <a:solidFill>
                  <a:schemeClr val="bg1"/>
                </a:solidFill>
                <a:latin typeface="Arial" charset="0"/>
                <a:ea typeface="Arial" charset="0"/>
                <a:cs typeface="Arial" charset="0"/>
              </a:defRPr>
            </a:lvl1pPr>
          </a:lstStyle>
          <a:p>
            <a:r>
              <a:rPr lang="en-US" dirty="0"/>
              <a:t>Click to edit Master title style</a:t>
            </a:r>
          </a:p>
        </p:txBody>
      </p:sp>
      <p:sp>
        <p:nvSpPr>
          <p:cNvPr id="3" name="Content Placeholder 2"/>
          <p:cNvSpPr>
            <a:spLocks noGrp="1"/>
          </p:cNvSpPr>
          <p:nvPr>
            <p:ph idx="1"/>
          </p:nvPr>
        </p:nvSpPr>
        <p:spPr>
          <a:xfrm>
            <a:off x="838200" y="1574493"/>
            <a:ext cx="10515600" cy="4442849"/>
          </a:xfrm>
        </p:spPr>
        <p:txBody>
          <a:bodyPr>
            <a:normAutofit/>
          </a:bodyPr>
          <a:lstStyle>
            <a:lvl1pPr>
              <a:defRPr sz="2400">
                <a:solidFill>
                  <a:srgbClr val="5F5F5F"/>
                </a:solidFill>
              </a:defRPr>
            </a:lvl1pPr>
            <a:lvl2pPr>
              <a:spcBef>
                <a:spcPts val="300"/>
              </a:spcBef>
              <a:defRPr sz="2000">
                <a:solidFill>
                  <a:srgbClr val="5F5F5F"/>
                </a:solidFill>
              </a:defRPr>
            </a:lvl2pPr>
            <a:lvl3pPr>
              <a:spcBef>
                <a:spcPts val="300"/>
              </a:spcBef>
              <a:defRPr sz="1800">
                <a:solidFill>
                  <a:srgbClr val="5F5F5F"/>
                </a:solidFill>
              </a:defRPr>
            </a:lvl3pPr>
            <a:lvl4pPr>
              <a:spcBef>
                <a:spcPts val="0"/>
              </a:spcBef>
              <a:defRPr sz="1600">
                <a:solidFill>
                  <a:srgbClr val="5F5F5F"/>
                </a:solidFill>
              </a:defRPr>
            </a:lvl4pPr>
            <a:lvl5pPr>
              <a:spcBef>
                <a:spcPts val="0"/>
              </a:spcBef>
              <a:defRPr sz="1600">
                <a:solidFill>
                  <a:srgbClr val="5F5F5F"/>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a:xfrm>
            <a:off x="838200" y="6186846"/>
            <a:ext cx="2743200" cy="365125"/>
          </a:xfrm>
        </p:spPr>
        <p:txBody>
          <a:bodyPr/>
          <a:lstStyle>
            <a:lvl1pPr>
              <a:defRPr>
                <a:solidFill>
                  <a:srgbClr val="204479"/>
                </a:solidFill>
              </a:defRPr>
            </a:lvl1pPr>
          </a:lstStyle>
          <a:p>
            <a:fld id="{E557B0A6-1ED7-AB4A-A630-88AE31817D0D}" type="slidenum">
              <a:rPr lang="en-US" smtClean="0"/>
              <a:pPr/>
              <a:t>‹#›</a:t>
            </a:fld>
            <a:endParaRPr lang="en-US" dirty="0"/>
          </a:p>
        </p:txBody>
      </p:sp>
      <p:sp>
        <p:nvSpPr>
          <p:cNvPr id="5" name="TextBox 4">
            <a:extLst>
              <a:ext uri="{FF2B5EF4-FFF2-40B4-BE49-F238E27FC236}">
                <a16:creationId xmlns:a16="http://schemas.microsoft.com/office/drawing/2014/main" id="{372765BA-C572-4272-83A1-7A3CD8A9056E}"/>
              </a:ext>
            </a:extLst>
          </p:cNvPr>
          <p:cNvSpPr txBox="1"/>
          <p:nvPr userDrawn="1"/>
        </p:nvSpPr>
        <p:spPr>
          <a:xfrm>
            <a:off x="2197061" y="1205827"/>
            <a:ext cx="8029204" cy="461665"/>
          </a:xfrm>
          <a:prstGeom prst="rect">
            <a:avLst/>
          </a:prstGeom>
          <a:noFill/>
        </p:spPr>
        <p:txBody>
          <a:bodyPr wrap="square" rtlCol="0">
            <a:spAutoFit/>
            <a:scene3d>
              <a:camera prst="orthographicFront"/>
              <a:lightRig rig="soft" dir="t">
                <a:rot lat="0" lon="0" rev="15600000"/>
              </a:lightRig>
            </a:scene3d>
            <a:sp3d extrusionH="57150" prstMaterial="softEdge">
              <a:bevelT w="25400" h="38100"/>
            </a:sp3d>
          </a:bodyPr>
          <a:lstStyle/>
          <a:p>
            <a:pPr algn="ctr"/>
            <a:r>
              <a:rPr lang="en-US" sz="2400" b="1" cap="none" spc="0" dirty="0">
                <a:ln/>
                <a:solidFill>
                  <a:srgbClr val="4A7DBA"/>
                </a:solidFill>
                <a:effectLst/>
                <a:latin typeface="Arial" charset="0"/>
                <a:ea typeface="Arial" charset="0"/>
                <a:cs typeface="Arial" charset="0"/>
              </a:rPr>
              <a:t>Subtitle Header (optional) </a:t>
            </a:r>
            <a:r>
              <a:rPr lang="en-US" sz="2400" b="1" kern="1200" cap="none" spc="0" dirty="0">
                <a:ln/>
                <a:solidFill>
                  <a:srgbClr val="4A7DBA"/>
                </a:solidFill>
                <a:effectLst/>
                <a:latin typeface="Arial" charset="0"/>
                <a:ea typeface="Arial" charset="0"/>
                <a:cs typeface="Arial" charset="0"/>
              </a:rPr>
              <a:t>– Arial 24 pt. </a:t>
            </a:r>
            <a:r>
              <a:rPr lang="en-US" sz="2000" b="1" kern="1200" cap="none" spc="0" dirty="0">
                <a:ln/>
                <a:solidFill>
                  <a:srgbClr val="4A7DBA"/>
                </a:solidFill>
                <a:effectLst/>
                <a:latin typeface="Arial" charset="0"/>
                <a:ea typeface="Arial" charset="0"/>
                <a:cs typeface="Arial" charset="0"/>
              </a:rPr>
              <a:t>(Word Art Style)</a:t>
            </a:r>
          </a:p>
        </p:txBody>
      </p:sp>
    </p:spTree>
    <p:extLst>
      <p:ext uri="{BB962C8B-B14F-4D97-AF65-F5344CB8AC3E}">
        <p14:creationId xmlns:p14="http://schemas.microsoft.com/office/powerpoint/2010/main" val="30192374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223520"/>
            <a:ext cx="10515600" cy="693789"/>
          </a:xfrm>
          <a:noFill/>
        </p:spPr>
        <p:txBody>
          <a:bodyPr>
            <a:normAutofit/>
          </a:bodyPr>
          <a:lstStyle>
            <a:lvl1pPr>
              <a:defRPr sz="3200" b="1" i="0">
                <a:solidFill>
                  <a:srgbClr val="204479"/>
                </a:solidFill>
                <a:latin typeface="Arial" charset="0"/>
                <a:ea typeface="Arial" charset="0"/>
                <a:cs typeface="Arial" charset="0"/>
              </a:defRPr>
            </a:lvl1pPr>
          </a:lstStyle>
          <a:p>
            <a:r>
              <a:rPr lang="en-US" dirty="0"/>
              <a:t>Click to edit Master title style</a:t>
            </a:r>
          </a:p>
        </p:txBody>
      </p:sp>
      <p:sp>
        <p:nvSpPr>
          <p:cNvPr id="3" name="Content Placeholder 2"/>
          <p:cNvSpPr>
            <a:spLocks noGrp="1"/>
          </p:cNvSpPr>
          <p:nvPr>
            <p:ph idx="1"/>
          </p:nvPr>
        </p:nvSpPr>
        <p:spPr>
          <a:xfrm>
            <a:off x="838200" y="1330961"/>
            <a:ext cx="10515600" cy="4686382"/>
          </a:xfrm>
        </p:spPr>
        <p:txBody>
          <a:bodyPr>
            <a:normAutofit/>
          </a:bodyPr>
          <a:lstStyle>
            <a:lvl1pPr>
              <a:defRPr sz="2400">
                <a:solidFill>
                  <a:srgbClr val="5F5F5F"/>
                </a:solidFill>
              </a:defRPr>
            </a:lvl1pPr>
            <a:lvl2pPr>
              <a:spcBef>
                <a:spcPts val="300"/>
              </a:spcBef>
              <a:defRPr sz="2000">
                <a:solidFill>
                  <a:srgbClr val="5F5F5F"/>
                </a:solidFill>
              </a:defRPr>
            </a:lvl2pPr>
            <a:lvl3pPr>
              <a:spcBef>
                <a:spcPts val="300"/>
              </a:spcBef>
              <a:defRPr sz="1800">
                <a:solidFill>
                  <a:srgbClr val="5F5F5F"/>
                </a:solidFill>
              </a:defRPr>
            </a:lvl3pPr>
            <a:lvl4pPr>
              <a:spcBef>
                <a:spcPts val="0"/>
              </a:spcBef>
              <a:defRPr sz="1600">
                <a:solidFill>
                  <a:srgbClr val="5F5F5F"/>
                </a:solidFill>
              </a:defRPr>
            </a:lvl4pPr>
            <a:lvl5pPr>
              <a:spcBef>
                <a:spcPts val="0"/>
              </a:spcBef>
              <a:defRPr sz="1600">
                <a:solidFill>
                  <a:srgbClr val="5F5F5F"/>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a:xfrm>
            <a:off x="838200" y="6186846"/>
            <a:ext cx="2743200" cy="365125"/>
          </a:xfrm>
        </p:spPr>
        <p:txBody>
          <a:bodyPr/>
          <a:lstStyle>
            <a:lvl1pPr>
              <a:defRPr>
                <a:solidFill>
                  <a:srgbClr val="204479"/>
                </a:solidFill>
              </a:defRPr>
            </a:lvl1pPr>
          </a:lstStyle>
          <a:p>
            <a:fld id="{E557B0A6-1ED7-AB4A-A630-88AE31817D0D}"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reserve="1">
  <p:cSld name="1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1849" y="2681418"/>
            <a:ext cx="10746431" cy="1161535"/>
          </a:xfrm>
        </p:spPr>
        <p:txBody>
          <a:bodyPr anchor="b"/>
          <a:lstStyle>
            <a:lvl1pPr algn="ctr">
              <a:defRPr sz="6000">
                <a:solidFill>
                  <a:schemeClr val="accent1">
                    <a:lumMod val="50000"/>
                  </a:schemeClr>
                </a:solidFill>
              </a:defRPr>
            </a:lvl1pPr>
          </a:lstStyle>
          <a:p>
            <a:r>
              <a:rPr lang="en-US" dirty="0"/>
              <a:t>Click to edit Master title style</a:t>
            </a:r>
          </a:p>
        </p:txBody>
      </p:sp>
      <p:sp>
        <p:nvSpPr>
          <p:cNvPr id="3" name="Text Placeholder 2"/>
          <p:cNvSpPr>
            <a:spLocks noGrp="1"/>
          </p:cNvSpPr>
          <p:nvPr>
            <p:ph type="body" idx="1"/>
          </p:nvPr>
        </p:nvSpPr>
        <p:spPr>
          <a:xfrm>
            <a:off x="831849" y="4070482"/>
            <a:ext cx="10515600" cy="489164"/>
          </a:xfrm>
        </p:spPr>
        <p:txBody>
          <a:bodyPr/>
          <a:lstStyle>
            <a:lvl1pPr marL="0" indent="0">
              <a:buNone/>
              <a:defRPr sz="2400">
                <a:solidFill>
                  <a:srgbClr val="204479"/>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20">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129883"/>
            <a:ext cx="10515600" cy="788645"/>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534160"/>
            <a:ext cx="10515600" cy="464280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838200" y="6492875"/>
            <a:ext cx="2743200" cy="365125"/>
          </a:xfrm>
          <a:prstGeom prst="rect">
            <a:avLst/>
          </a:prstGeom>
        </p:spPr>
        <p:txBody>
          <a:bodyPr vert="horz" lIns="91440" tIns="45720" rIns="91440" bIns="45720" rtlCol="0" anchor="ctr"/>
          <a:lstStyle>
            <a:lvl1pPr algn="l">
              <a:defRPr sz="1200" b="1" i="0">
                <a:solidFill>
                  <a:schemeClr val="tx1">
                    <a:tint val="75000"/>
                  </a:schemeClr>
                </a:solidFill>
                <a:latin typeface="Arial" charset="0"/>
                <a:ea typeface="Arial" charset="0"/>
                <a:cs typeface="Arial" charset="0"/>
              </a:defRPr>
            </a:lvl1pPr>
          </a:lstStyle>
          <a:p>
            <a:fld id="{E557B0A6-1ED7-AB4A-A630-88AE31817D0D}" type="slidenum">
              <a:rPr lang="en-US" smtClean="0"/>
              <a:pPr/>
              <a:t>‹#›</a:t>
            </a:fld>
            <a:endParaRPr lang="en-US" dirty="0"/>
          </a:p>
        </p:txBody>
      </p:sp>
    </p:spTree>
    <p:extLst>
      <p:ext uri="{BB962C8B-B14F-4D97-AF65-F5344CB8AC3E}">
        <p14:creationId xmlns:p14="http://schemas.microsoft.com/office/powerpoint/2010/main" val="482260046"/>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49" r:id="rId3"/>
    <p:sldLayoutId id="2147483660" r:id="rId4"/>
    <p:sldLayoutId id="2147483661" r:id="rId5"/>
    <p:sldLayoutId id="2147483650" r:id="rId6"/>
    <p:sldLayoutId id="2147483666" r:id="rId7"/>
    <p:sldLayoutId id="2147483663" r:id="rId8"/>
    <p:sldLayoutId id="2147483662" r:id="rId9"/>
    <p:sldLayoutId id="2147483651" r:id="rId10"/>
    <p:sldLayoutId id="2147483652" r:id="rId11"/>
    <p:sldLayoutId id="2147483653" r:id="rId12"/>
    <p:sldLayoutId id="2147483654" r:id="rId13"/>
    <p:sldLayoutId id="2147483655" r:id="rId14"/>
    <p:sldLayoutId id="2147483656" r:id="rId15"/>
    <p:sldLayoutId id="2147483657" r:id="rId16"/>
    <p:sldLayoutId id="2147483658" r:id="rId17"/>
    <p:sldLayoutId id="2147483659" r:id="rId18"/>
  </p:sldLayoutIdLst>
  <p:hf hdr="0" ftr="0" dt="0"/>
  <p:txStyles>
    <p:titleStyle>
      <a:lvl1pPr algn="r" defTabSz="914400" rtl="0" eaLnBrk="1" latinLnBrk="0" hangingPunct="1">
        <a:lnSpc>
          <a:spcPct val="90000"/>
        </a:lnSpc>
        <a:spcBef>
          <a:spcPct val="0"/>
        </a:spcBef>
        <a:buNone/>
        <a:defRPr sz="3200" b="1" i="0" kern="1200">
          <a:solidFill>
            <a:schemeClr val="bg1"/>
          </a:solidFill>
          <a:latin typeface="Arial" charset="0"/>
          <a:ea typeface="Arial" charset="0"/>
          <a:cs typeface="Arial" charset="0"/>
        </a:defRPr>
      </a:lvl1pPr>
    </p:titleStyle>
    <p:bodyStyle>
      <a:lvl1pPr marL="228600" indent="-228600" algn="l" defTabSz="914400" rtl="0" eaLnBrk="1" latinLnBrk="0" hangingPunct="1">
        <a:lnSpc>
          <a:spcPct val="90000"/>
        </a:lnSpc>
        <a:spcBef>
          <a:spcPts val="1000"/>
        </a:spcBef>
        <a:buClr>
          <a:srgbClr val="204479"/>
        </a:buClr>
        <a:buFont typeface="Arial"/>
        <a:buChar char="•"/>
        <a:defRPr sz="2800" kern="1200">
          <a:solidFill>
            <a:schemeClr val="tx1"/>
          </a:solidFill>
          <a:latin typeface="Arial" charset="0"/>
          <a:ea typeface="Arial" charset="0"/>
          <a:cs typeface="Arial" charset="0"/>
        </a:defRPr>
      </a:lvl1pPr>
      <a:lvl2pPr marL="685800" indent="-228600" algn="l" defTabSz="914400" rtl="0" eaLnBrk="1" latinLnBrk="0" hangingPunct="1">
        <a:lnSpc>
          <a:spcPct val="90000"/>
        </a:lnSpc>
        <a:spcBef>
          <a:spcPts val="500"/>
        </a:spcBef>
        <a:buClr>
          <a:srgbClr val="204479"/>
        </a:buClr>
        <a:buFont typeface="Arial"/>
        <a:buChar char="•"/>
        <a:defRPr sz="2400" kern="1200">
          <a:solidFill>
            <a:schemeClr val="tx1"/>
          </a:solidFill>
          <a:latin typeface="Arial" charset="0"/>
          <a:ea typeface="Arial" charset="0"/>
          <a:cs typeface="Arial" charset="0"/>
        </a:defRPr>
      </a:lvl2pPr>
      <a:lvl3pPr marL="1143000" indent="-228600" algn="l" defTabSz="914400" rtl="0" eaLnBrk="1" latinLnBrk="0" hangingPunct="1">
        <a:lnSpc>
          <a:spcPct val="90000"/>
        </a:lnSpc>
        <a:spcBef>
          <a:spcPts val="500"/>
        </a:spcBef>
        <a:buClr>
          <a:schemeClr val="tx1">
            <a:lumMod val="50000"/>
            <a:lumOff val="50000"/>
          </a:schemeClr>
        </a:buClr>
        <a:buFont typeface="Arial"/>
        <a:buChar char="•"/>
        <a:defRPr sz="2000" kern="1200">
          <a:solidFill>
            <a:schemeClr val="tx1">
              <a:lumMod val="50000"/>
              <a:lumOff val="50000"/>
            </a:schemeClr>
          </a:solidFill>
          <a:latin typeface="Arial" charset="0"/>
          <a:ea typeface="Arial" charset="0"/>
          <a:cs typeface="Arial" charset="0"/>
        </a:defRPr>
      </a:lvl3pPr>
      <a:lvl4pPr marL="1600200" indent="-228600" algn="l" defTabSz="914400" rtl="0" eaLnBrk="1" latinLnBrk="0" hangingPunct="1">
        <a:lnSpc>
          <a:spcPct val="90000"/>
        </a:lnSpc>
        <a:spcBef>
          <a:spcPts val="500"/>
        </a:spcBef>
        <a:buClr>
          <a:schemeClr val="tx1">
            <a:lumMod val="50000"/>
            <a:lumOff val="50000"/>
          </a:schemeClr>
        </a:buClr>
        <a:buFont typeface="Arial"/>
        <a:buChar char="•"/>
        <a:defRPr sz="1800" kern="1200">
          <a:solidFill>
            <a:schemeClr val="tx1">
              <a:lumMod val="50000"/>
              <a:lumOff val="50000"/>
            </a:schemeClr>
          </a:solidFill>
          <a:latin typeface="Arial" charset="0"/>
          <a:ea typeface="Arial" charset="0"/>
          <a:cs typeface="Arial" charset="0"/>
        </a:defRPr>
      </a:lvl4pPr>
      <a:lvl5pPr marL="2057400" indent="-228600" algn="l" defTabSz="914400" rtl="0" eaLnBrk="1" latinLnBrk="0" hangingPunct="1">
        <a:lnSpc>
          <a:spcPct val="90000"/>
        </a:lnSpc>
        <a:spcBef>
          <a:spcPts val="500"/>
        </a:spcBef>
        <a:buClr>
          <a:schemeClr val="tx1">
            <a:lumMod val="50000"/>
            <a:lumOff val="50000"/>
          </a:schemeClr>
        </a:buClr>
        <a:buFont typeface="Arial"/>
        <a:buChar char="•"/>
        <a:defRPr sz="1800" kern="1200">
          <a:solidFill>
            <a:schemeClr val="tx1">
              <a:lumMod val="50000"/>
              <a:lumOff val="50000"/>
            </a:schemeClr>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hyperlink" Target="https://cloudblogs.microsoft.com/industry-blog/government/2018/09/11/accessibility-conformance-reports/" TargetMode="External"/><Relationship Id="rId2" Type="http://schemas.openxmlformats.org/officeDocument/2006/relationships/notesSlide" Target="../notesSlides/notesSlide14.xml"/><Relationship Id="rId1" Type="http://schemas.openxmlformats.org/officeDocument/2006/relationships/slideLayout" Target="../slideLayouts/slideLayout6.xml"/><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hyperlink" Target="https://www.dell.com/learn/us/en/uscorp1/vpat" TargetMode="External"/><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hyperlink" Target="https://gcc02.safelinks.protection.outlook.com/?url=https%3A%2F%2Fwww.itic.org%2Fpolicy%2Faccessibility%2Fvpat&amp;data=04%7C01%7CWatkins.Angela%40pbgc.gov%7C9a3f0db4f7fa40a683c808d906536918%7C2e279aa3dba743a1a9c96df364726a59%7C0%7C0%7C637547777604150265%7CUnknown%7CTWFpbGZsb3d8eyJWIjoiMC4wLjAwMDAiLCJQIjoiV2luMzIiLCJBTiI6Ik1haWwiLCJXVCI6Mn0%3D%7C1000&amp;sdata=7Qs8LfsAIzG7h6DLtctky69qV0PDSKWOLr83Yc5qSu8%3D&amp;reserved=0" TargetMode="External"/><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3" Type="http://schemas.openxmlformats.org/officeDocument/2006/relationships/hyperlink" Target="https://www.section508.gov/buy/accessibility-requirements-tool" TargetMode="External"/><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3" Type="http://schemas.openxmlformats.org/officeDocument/2006/relationships/hyperlink" Target="https://www.access-board.gov/ict/#E202.6" TargetMode="External"/><Relationship Id="rId2" Type="http://schemas.openxmlformats.org/officeDocument/2006/relationships/notesSlide" Target="../notesSlides/notesSlide22.xml"/><Relationship Id="rId1" Type="http://schemas.openxmlformats.org/officeDocument/2006/relationships/slideLayout" Target="../slideLayouts/slideLayout6.xml"/><Relationship Id="rId6" Type="http://schemas.openxmlformats.org/officeDocument/2006/relationships/hyperlink" Target="https://www.access-board.gov/ict/#E202.4" TargetMode="External"/><Relationship Id="rId5" Type="http://schemas.openxmlformats.org/officeDocument/2006/relationships/hyperlink" Target="https://www.access-board.gov/ict/#E202.5" TargetMode="External"/><Relationship Id="rId4" Type="http://schemas.openxmlformats.org/officeDocument/2006/relationships/hyperlink" Target="https://www.access-board.gov/ict/#E202.7" TargetMode="Externa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6.xml"/><Relationship Id="rId1" Type="http://schemas.openxmlformats.org/officeDocument/2006/relationships/themeOverride" Target="../theme/themeOverride1.xml"/><Relationship Id="rId4" Type="http://schemas.openxmlformats.org/officeDocument/2006/relationships/image" Target="../media/image1.jp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6.xml"/><Relationship Id="rId1" Type="http://schemas.openxmlformats.org/officeDocument/2006/relationships/themeOverride" Target="../theme/themeOverride2.xml"/><Relationship Id="rId4" Type="http://schemas.openxmlformats.org/officeDocument/2006/relationships/image" Target="../media/image1.jp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essons Learned">
            <a:extLst>
              <a:ext uri="{FF2B5EF4-FFF2-40B4-BE49-F238E27FC236}">
                <a16:creationId xmlns:a16="http://schemas.microsoft.com/office/drawing/2014/main" id="{7325F972-1BD7-46EA-BBB8-FFAD4521AD5E}"/>
              </a:ext>
            </a:extLst>
          </p:cNvPr>
          <p:cNvSpPr>
            <a:spLocks noGrp="1"/>
          </p:cNvSpPr>
          <p:nvPr>
            <p:ph type="ctrTitle"/>
          </p:nvPr>
        </p:nvSpPr>
        <p:spPr>
          <a:xfrm>
            <a:off x="570270" y="2909455"/>
            <a:ext cx="10884444" cy="1374299"/>
          </a:xfrm>
        </p:spPr>
        <p:txBody>
          <a:bodyPr>
            <a:normAutofit fontScale="90000"/>
          </a:bodyPr>
          <a:lstStyle/>
          <a:p>
            <a:r>
              <a:rPr lang="en-US" dirty="0">
                <a:solidFill>
                  <a:schemeClr val="tx1"/>
                </a:solidFill>
              </a:rPr>
              <a:t>Market Research </a:t>
            </a:r>
            <a:br>
              <a:rPr lang="en-US" dirty="0">
                <a:solidFill>
                  <a:schemeClr val="tx1"/>
                </a:solidFill>
              </a:rPr>
            </a:br>
            <a:r>
              <a:rPr lang="en-US" dirty="0">
                <a:solidFill>
                  <a:schemeClr val="tx1"/>
                </a:solidFill>
              </a:rPr>
              <a:t>with Accessibility in Mind</a:t>
            </a:r>
          </a:p>
        </p:txBody>
      </p:sp>
      <p:sp>
        <p:nvSpPr>
          <p:cNvPr id="5" name="Five Key Things">
            <a:extLst>
              <a:ext uri="{FF2B5EF4-FFF2-40B4-BE49-F238E27FC236}">
                <a16:creationId xmlns:a16="http://schemas.microsoft.com/office/drawing/2014/main" id="{F72CC4E8-7CF8-41BB-8247-C1903A8FB7E9}"/>
              </a:ext>
            </a:extLst>
          </p:cNvPr>
          <p:cNvSpPr>
            <a:spLocks noGrp="1"/>
          </p:cNvSpPr>
          <p:nvPr>
            <p:ph type="subTitle" idx="1"/>
          </p:nvPr>
        </p:nvSpPr>
        <p:spPr>
          <a:xfrm>
            <a:off x="538554" y="4283754"/>
            <a:ext cx="11335403" cy="510308"/>
          </a:xfrm>
        </p:spPr>
        <p:txBody>
          <a:bodyPr>
            <a:normAutofit/>
          </a:bodyPr>
          <a:lstStyle/>
          <a:p>
            <a:r>
              <a:rPr lang="en-US" dirty="0"/>
              <a:t>Accessibility Community Meeting (04/19/2022)</a:t>
            </a:r>
          </a:p>
          <a:p>
            <a:endParaRPr lang="en-US" dirty="0"/>
          </a:p>
        </p:txBody>
      </p:sp>
      <p:sp>
        <p:nvSpPr>
          <p:cNvPr id="4" name="Speaker and Event">
            <a:extLst>
              <a:ext uri="{FF2B5EF4-FFF2-40B4-BE49-F238E27FC236}">
                <a16:creationId xmlns:a16="http://schemas.microsoft.com/office/drawing/2014/main" id="{CB8C907E-B181-42AD-8D4F-9EB1E26A907B}"/>
              </a:ext>
            </a:extLst>
          </p:cNvPr>
          <p:cNvSpPr>
            <a:spLocks noGrp="1"/>
          </p:cNvSpPr>
          <p:nvPr>
            <p:ph sz="quarter" idx="10"/>
          </p:nvPr>
        </p:nvSpPr>
        <p:spPr>
          <a:xfrm>
            <a:off x="570270" y="5145018"/>
            <a:ext cx="7207045" cy="807208"/>
          </a:xfrm>
        </p:spPr>
        <p:txBody>
          <a:bodyPr>
            <a:normAutofit/>
          </a:bodyPr>
          <a:lstStyle/>
          <a:p>
            <a:r>
              <a:rPr lang="en-US" dirty="0"/>
              <a:t>Angela Watkins, Section 508 Program Manager</a:t>
            </a:r>
            <a:endParaRPr lang="en-US" dirty="0">
              <a:highlight>
                <a:srgbClr val="FFFF00"/>
              </a:highlight>
            </a:endParaRPr>
          </a:p>
        </p:txBody>
      </p:sp>
    </p:spTree>
    <p:extLst>
      <p:ext uri="{BB962C8B-B14F-4D97-AF65-F5344CB8AC3E}">
        <p14:creationId xmlns:p14="http://schemas.microsoft.com/office/powerpoint/2010/main" val="1984467135"/>
      </p:ext>
    </p:extLst>
  </p:cSld>
  <p:clrMapOvr>
    <a:masterClrMapping/>
  </p:clrMapOvr>
  <mc:AlternateContent xmlns:mc="http://schemas.openxmlformats.org/markup-compatibility/2006">
    <mc:Choice xmlns:p14="http://schemas.microsoft.com/office/powerpoint/2010/main" Requires="p14">
      <p:transition spd="slow" p14:dur="2000" advClick="0"/>
    </mc:Choice>
    <mc:Fallback>
      <p:transition spd="slow" advClick="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A102B2-89CB-4763-8F24-BA35D55506FF}"/>
              </a:ext>
            </a:extLst>
          </p:cNvPr>
          <p:cNvSpPr>
            <a:spLocks noGrp="1"/>
          </p:cNvSpPr>
          <p:nvPr>
            <p:ph type="title"/>
          </p:nvPr>
        </p:nvSpPr>
        <p:spPr/>
        <p:txBody>
          <a:bodyPr/>
          <a:lstStyle/>
          <a:p>
            <a:r>
              <a:rPr lang="en-US" dirty="0"/>
              <a:t>Exercise 1: Using Google to Search</a:t>
            </a:r>
          </a:p>
        </p:txBody>
      </p:sp>
      <p:sp>
        <p:nvSpPr>
          <p:cNvPr id="3" name="Content Placeholder 2">
            <a:extLst>
              <a:ext uri="{FF2B5EF4-FFF2-40B4-BE49-F238E27FC236}">
                <a16:creationId xmlns:a16="http://schemas.microsoft.com/office/drawing/2014/main" id="{D8E05882-A7BB-41E0-8BA0-E37F05C29779}"/>
              </a:ext>
            </a:extLst>
          </p:cNvPr>
          <p:cNvSpPr>
            <a:spLocks noGrp="1"/>
          </p:cNvSpPr>
          <p:nvPr>
            <p:ph idx="1"/>
          </p:nvPr>
        </p:nvSpPr>
        <p:spPr/>
        <p:txBody>
          <a:bodyPr/>
          <a:lstStyle/>
          <a:p>
            <a:r>
              <a:rPr lang="en-US" dirty="0">
                <a:solidFill>
                  <a:schemeClr val="tx1"/>
                </a:solidFill>
              </a:rPr>
              <a:t>Use steps (Quick Tip) to find a quick comparison of a product </a:t>
            </a:r>
          </a:p>
          <a:p>
            <a:r>
              <a:rPr lang="en-US" dirty="0">
                <a:solidFill>
                  <a:schemeClr val="tx1"/>
                </a:solidFill>
              </a:rPr>
              <a:t>In the search area type: “Products like” [insert name of any preferred product/service].</a:t>
            </a:r>
          </a:p>
          <a:p>
            <a:r>
              <a:rPr lang="en-US" dirty="0">
                <a:solidFill>
                  <a:schemeClr val="tx1"/>
                </a:solidFill>
              </a:rPr>
              <a:t>Find sites that perform comparisons: (e.g., Siteimprove Alternatives &amp; Competitors | G2)</a:t>
            </a:r>
          </a:p>
          <a:p>
            <a:r>
              <a:rPr lang="en-US" dirty="0">
                <a:solidFill>
                  <a:schemeClr val="tx1"/>
                </a:solidFill>
              </a:rPr>
              <a:t>Example Used: Siteimprove</a:t>
            </a:r>
          </a:p>
          <a:p>
            <a:pPr marL="0" indent="0">
              <a:buNone/>
            </a:pPr>
            <a:endParaRPr lang="en-US" dirty="0">
              <a:solidFill>
                <a:schemeClr val="tx1"/>
              </a:solidFill>
            </a:endParaRPr>
          </a:p>
        </p:txBody>
      </p:sp>
      <p:sp>
        <p:nvSpPr>
          <p:cNvPr id="4" name="Slide Number Placeholder 3">
            <a:extLst>
              <a:ext uri="{FF2B5EF4-FFF2-40B4-BE49-F238E27FC236}">
                <a16:creationId xmlns:a16="http://schemas.microsoft.com/office/drawing/2014/main" id="{458A2D49-6F71-4A61-951E-8E2F476B181F}"/>
              </a:ext>
            </a:extLst>
          </p:cNvPr>
          <p:cNvSpPr>
            <a:spLocks noGrp="1"/>
          </p:cNvSpPr>
          <p:nvPr>
            <p:ph type="sldNum" sz="quarter" idx="12"/>
          </p:nvPr>
        </p:nvSpPr>
        <p:spPr/>
        <p:txBody>
          <a:bodyPr/>
          <a:lstStyle/>
          <a:p>
            <a:fld id="{E557B0A6-1ED7-AB4A-A630-88AE31817D0D}" type="slidenum">
              <a:rPr lang="en-US" smtClean="0"/>
              <a:pPr/>
              <a:t>10</a:t>
            </a:fld>
            <a:endParaRPr lang="en-US" dirty="0"/>
          </a:p>
        </p:txBody>
      </p:sp>
    </p:spTree>
    <p:extLst>
      <p:ext uri="{BB962C8B-B14F-4D97-AF65-F5344CB8AC3E}">
        <p14:creationId xmlns:p14="http://schemas.microsoft.com/office/powerpoint/2010/main" val="4152590416"/>
      </p:ext>
    </p:extLst>
  </p:cSld>
  <p:clrMapOvr>
    <a:masterClrMapping/>
  </p:clrMapOvr>
  <mc:AlternateContent xmlns:mc="http://schemas.openxmlformats.org/markup-compatibility/2006">
    <mc:Choice xmlns:p14="http://schemas.microsoft.com/office/powerpoint/2010/main" Requires="p14">
      <p:transition spd="slow" p14:dur="2000" advClick="0"/>
    </mc:Choice>
    <mc:Fallback>
      <p:transition spd="slow" advClick="0"/>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784" y="2818356"/>
            <a:ext cx="10746431" cy="1504562"/>
          </a:xfrm>
        </p:spPr>
        <p:txBody>
          <a:bodyPr>
            <a:noAutofit/>
          </a:bodyPr>
          <a:lstStyle/>
          <a:p>
            <a:pPr algn="ctr"/>
            <a:r>
              <a:rPr lang="en-US" sz="5400" dirty="0">
                <a:solidFill>
                  <a:srgbClr val="004B8D"/>
                </a:solidFill>
              </a:rPr>
              <a:t>Exercise #2:</a:t>
            </a:r>
            <a:br>
              <a:rPr lang="en-US" sz="5400" dirty="0">
                <a:solidFill>
                  <a:srgbClr val="004B8D"/>
                </a:solidFill>
              </a:rPr>
            </a:br>
            <a:r>
              <a:rPr lang="en-US" sz="5400" dirty="0">
                <a:solidFill>
                  <a:srgbClr val="004B8D"/>
                </a:solidFill>
              </a:rPr>
              <a:t>Using Google to confirm ACR</a:t>
            </a:r>
          </a:p>
        </p:txBody>
      </p:sp>
    </p:spTree>
    <p:extLst>
      <p:ext uri="{BB962C8B-B14F-4D97-AF65-F5344CB8AC3E}">
        <p14:creationId xmlns:p14="http://schemas.microsoft.com/office/powerpoint/2010/main" val="858012209"/>
      </p:ext>
    </p:extLst>
  </p:cSld>
  <p:clrMapOvr>
    <a:masterClrMapping/>
  </p:clrMapOvr>
  <mc:AlternateContent xmlns:mc="http://schemas.openxmlformats.org/markup-compatibility/2006">
    <mc:Choice xmlns:p14="http://schemas.microsoft.com/office/powerpoint/2010/main" Requires="p14">
      <p:transition spd="slow" p14:dur="2000" advClick="0"/>
    </mc:Choice>
    <mc:Fallback>
      <p:transition spd="slow" advClick="0"/>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A102B2-89CB-4763-8F24-BA35D55506FF}"/>
              </a:ext>
            </a:extLst>
          </p:cNvPr>
          <p:cNvSpPr>
            <a:spLocks noGrp="1"/>
          </p:cNvSpPr>
          <p:nvPr>
            <p:ph type="title"/>
          </p:nvPr>
        </p:nvSpPr>
        <p:spPr/>
        <p:txBody>
          <a:bodyPr/>
          <a:lstStyle/>
          <a:p>
            <a:r>
              <a:rPr lang="en-US" dirty="0"/>
              <a:t>Exercise 2: Using Google to find VPAT/ACR Reports</a:t>
            </a:r>
          </a:p>
        </p:txBody>
      </p:sp>
      <p:sp>
        <p:nvSpPr>
          <p:cNvPr id="3" name="Content Placeholder 2">
            <a:extLst>
              <a:ext uri="{FF2B5EF4-FFF2-40B4-BE49-F238E27FC236}">
                <a16:creationId xmlns:a16="http://schemas.microsoft.com/office/drawing/2014/main" id="{D8E05882-A7BB-41E0-8BA0-E37F05C29779}"/>
              </a:ext>
            </a:extLst>
          </p:cNvPr>
          <p:cNvSpPr>
            <a:spLocks noGrp="1"/>
          </p:cNvSpPr>
          <p:nvPr>
            <p:ph idx="1"/>
          </p:nvPr>
        </p:nvSpPr>
        <p:spPr/>
        <p:txBody>
          <a:bodyPr/>
          <a:lstStyle/>
          <a:p>
            <a:r>
              <a:rPr lang="en-US" dirty="0">
                <a:solidFill>
                  <a:schemeClr val="tx1"/>
                </a:solidFill>
              </a:rPr>
              <a:t>Use a google search result to find a vendor’s reference to their Accessibility Conformance Report or use of the Voluntary Product Accessibility Template (VPAT) to create it.</a:t>
            </a:r>
          </a:p>
          <a:p>
            <a:r>
              <a:rPr lang="en-US" dirty="0">
                <a:solidFill>
                  <a:schemeClr val="tx1"/>
                </a:solidFill>
              </a:rPr>
              <a:t>Run a Google search; In the search area type in your keywords: e.g., CrowdStrike, VPAT </a:t>
            </a:r>
          </a:p>
          <a:p>
            <a:r>
              <a:rPr lang="en-US" dirty="0">
                <a:solidFill>
                  <a:schemeClr val="tx1"/>
                </a:solidFill>
              </a:rPr>
              <a:t>Example Used: CrowdStrike</a:t>
            </a:r>
          </a:p>
          <a:p>
            <a:pPr marL="0" indent="0">
              <a:buNone/>
            </a:pPr>
            <a:endParaRPr lang="en-US" dirty="0">
              <a:solidFill>
                <a:schemeClr val="tx1"/>
              </a:solidFill>
            </a:endParaRPr>
          </a:p>
          <a:p>
            <a:pPr marL="0" indent="0">
              <a:buNone/>
            </a:pPr>
            <a:endParaRPr lang="en-US" dirty="0">
              <a:solidFill>
                <a:schemeClr val="tx1"/>
              </a:solidFill>
            </a:endParaRPr>
          </a:p>
        </p:txBody>
      </p:sp>
      <p:pic>
        <p:nvPicPr>
          <p:cNvPr id="5" name="Picture 4" descr="Return Result for Clowdstrike VPAT Search using Google">
            <a:extLst>
              <a:ext uri="{FF2B5EF4-FFF2-40B4-BE49-F238E27FC236}">
                <a16:creationId xmlns:a16="http://schemas.microsoft.com/office/drawing/2014/main" id="{8B94C1E2-BC54-4CB1-BC28-F152BCAA9FCC}"/>
              </a:ext>
            </a:extLst>
          </p:cNvPr>
          <p:cNvPicPr>
            <a:picLocks noChangeAspect="1"/>
          </p:cNvPicPr>
          <p:nvPr/>
        </p:nvPicPr>
        <p:blipFill>
          <a:blip r:embed="rId3"/>
          <a:stretch>
            <a:fillRect/>
          </a:stretch>
        </p:blipFill>
        <p:spPr>
          <a:xfrm>
            <a:off x="1190444" y="4033417"/>
            <a:ext cx="9355863" cy="1827530"/>
          </a:xfrm>
          <a:prstGeom prst="rect">
            <a:avLst/>
          </a:prstGeom>
          <a:ln w="19050">
            <a:solidFill>
              <a:srgbClr val="002060"/>
            </a:solidFill>
          </a:ln>
        </p:spPr>
      </p:pic>
      <p:sp>
        <p:nvSpPr>
          <p:cNvPr id="4" name="Slide Number Placeholder 3">
            <a:extLst>
              <a:ext uri="{FF2B5EF4-FFF2-40B4-BE49-F238E27FC236}">
                <a16:creationId xmlns:a16="http://schemas.microsoft.com/office/drawing/2014/main" id="{458A2D49-6F71-4A61-951E-8E2F476B181F}"/>
              </a:ext>
            </a:extLst>
          </p:cNvPr>
          <p:cNvSpPr>
            <a:spLocks noGrp="1"/>
          </p:cNvSpPr>
          <p:nvPr>
            <p:ph type="sldNum" sz="quarter" idx="12"/>
          </p:nvPr>
        </p:nvSpPr>
        <p:spPr/>
        <p:txBody>
          <a:bodyPr/>
          <a:lstStyle/>
          <a:p>
            <a:fld id="{E557B0A6-1ED7-AB4A-A630-88AE31817D0D}" type="slidenum">
              <a:rPr lang="en-US" smtClean="0"/>
              <a:pPr/>
              <a:t>12</a:t>
            </a:fld>
            <a:endParaRPr lang="en-US" dirty="0"/>
          </a:p>
        </p:txBody>
      </p:sp>
    </p:spTree>
    <p:extLst>
      <p:ext uri="{BB962C8B-B14F-4D97-AF65-F5344CB8AC3E}">
        <p14:creationId xmlns:p14="http://schemas.microsoft.com/office/powerpoint/2010/main" val="2671669339"/>
      </p:ext>
    </p:extLst>
  </p:cSld>
  <p:clrMapOvr>
    <a:masterClrMapping/>
  </p:clrMapOvr>
  <mc:AlternateContent xmlns:mc="http://schemas.openxmlformats.org/markup-compatibility/2006">
    <mc:Choice xmlns:p14="http://schemas.microsoft.com/office/powerpoint/2010/main" Requires="p14">
      <p:transition spd="slow" p14:dur="2000" advClick="0"/>
    </mc:Choice>
    <mc:Fallback>
      <p:transition spd="slow" advClick="0"/>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784" y="2818356"/>
            <a:ext cx="10746431" cy="1504562"/>
          </a:xfrm>
        </p:spPr>
        <p:txBody>
          <a:bodyPr>
            <a:noAutofit/>
          </a:bodyPr>
          <a:lstStyle/>
          <a:p>
            <a:pPr algn="ctr"/>
            <a:r>
              <a:rPr lang="en-US" sz="5400" dirty="0">
                <a:solidFill>
                  <a:srgbClr val="004B8D"/>
                </a:solidFill>
              </a:rPr>
              <a:t>Exercise #3: Vendor’s Website to confirm proof of Accessibility</a:t>
            </a:r>
          </a:p>
        </p:txBody>
      </p:sp>
    </p:spTree>
    <p:extLst>
      <p:ext uri="{BB962C8B-B14F-4D97-AF65-F5344CB8AC3E}">
        <p14:creationId xmlns:p14="http://schemas.microsoft.com/office/powerpoint/2010/main" val="1846110346"/>
      </p:ext>
    </p:extLst>
  </p:cSld>
  <p:clrMapOvr>
    <a:masterClrMapping/>
  </p:clrMapOvr>
  <mc:AlternateContent xmlns:mc="http://schemas.openxmlformats.org/markup-compatibility/2006">
    <mc:Choice xmlns:p14="http://schemas.microsoft.com/office/powerpoint/2010/main" Requires="p14">
      <p:transition spd="slow" p14:dur="2000" advClick="0"/>
    </mc:Choice>
    <mc:Fallback>
      <p:transition spd="slow" advClick="0"/>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A102B2-89CB-4763-8F24-BA35D55506FF}"/>
              </a:ext>
            </a:extLst>
          </p:cNvPr>
          <p:cNvSpPr>
            <a:spLocks noGrp="1"/>
          </p:cNvSpPr>
          <p:nvPr>
            <p:ph type="title"/>
          </p:nvPr>
        </p:nvSpPr>
        <p:spPr/>
        <p:txBody>
          <a:bodyPr/>
          <a:lstStyle/>
          <a:p>
            <a:r>
              <a:rPr lang="en-US" dirty="0"/>
              <a:t>Exercise 3: Using a Vendor’s Site to Search</a:t>
            </a:r>
          </a:p>
        </p:txBody>
      </p:sp>
      <p:sp>
        <p:nvSpPr>
          <p:cNvPr id="3" name="Content Placeholder 2">
            <a:extLst>
              <a:ext uri="{FF2B5EF4-FFF2-40B4-BE49-F238E27FC236}">
                <a16:creationId xmlns:a16="http://schemas.microsoft.com/office/drawing/2014/main" id="{D8E05882-A7BB-41E0-8BA0-E37F05C29779}"/>
              </a:ext>
            </a:extLst>
          </p:cNvPr>
          <p:cNvSpPr>
            <a:spLocks noGrp="1"/>
          </p:cNvSpPr>
          <p:nvPr>
            <p:ph idx="1"/>
          </p:nvPr>
        </p:nvSpPr>
        <p:spPr/>
        <p:txBody>
          <a:bodyPr/>
          <a:lstStyle/>
          <a:p>
            <a:r>
              <a:rPr lang="en-US" dirty="0">
                <a:solidFill>
                  <a:schemeClr val="tx1"/>
                </a:solidFill>
              </a:rPr>
              <a:t>A </a:t>
            </a:r>
            <a:r>
              <a:rPr lang="en-US" b="1" dirty="0">
                <a:solidFill>
                  <a:schemeClr val="tx1"/>
                </a:solidFill>
              </a:rPr>
              <a:t>Vendors website search</a:t>
            </a:r>
            <a:r>
              <a:rPr lang="en-US" dirty="0">
                <a:solidFill>
                  <a:schemeClr val="tx1"/>
                </a:solidFill>
              </a:rPr>
              <a:t> using the following keywords (as examples): accessibility, VPAT, Accessibility Conformance Report</a:t>
            </a:r>
          </a:p>
          <a:p>
            <a:r>
              <a:rPr lang="en-US" dirty="0">
                <a:solidFill>
                  <a:schemeClr val="tx1"/>
                </a:solidFill>
              </a:rPr>
              <a:t>Example used: Microsoft</a:t>
            </a:r>
          </a:p>
          <a:p>
            <a:r>
              <a:rPr lang="en-US" dirty="0">
                <a:solidFill>
                  <a:schemeClr val="tx1"/>
                </a:solidFill>
              </a:rPr>
              <a:t>Site reference: </a:t>
            </a:r>
            <a:br>
              <a:rPr lang="en-US" dirty="0">
                <a:solidFill>
                  <a:schemeClr val="tx1"/>
                </a:solidFill>
              </a:rPr>
            </a:br>
            <a:r>
              <a:rPr lang="en-US" u="none" strike="noStrike"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3"/>
              </a:rPr>
              <a:t>Microsoft Accessibility Conformance Reports</a:t>
            </a:r>
            <a:endParaRPr lang="en-US" dirty="0">
              <a:solidFill>
                <a:schemeClr val="tx1"/>
              </a:solidFill>
            </a:endParaRPr>
          </a:p>
          <a:p>
            <a:pPr marL="0" indent="0">
              <a:buNone/>
            </a:pPr>
            <a:endParaRPr lang="en-US" dirty="0">
              <a:solidFill>
                <a:schemeClr val="tx1"/>
              </a:solidFill>
            </a:endParaRPr>
          </a:p>
        </p:txBody>
      </p:sp>
      <p:sp>
        <p:nvSpPr>
          <p:cNvPr id="4" name="Slide Number Placeholder 3">
            <a:extLst>
              <a:ext uri="{FF2B5EF4-FFF2-40B4-BE49-F238E27FC236}">
                <a16:creationId xmlns:a16="http://schemas.microsoft.com/office/drawing/2014/main" id="{458A2D49-6F71-4A61-951E-8E2F476B181F}"/>
              </a:ext>
            </a:extLst>
          </p:cNvPr>
          <p:cNvSpPr>
            <a:spLocks noGrp="1"/>
          </p:cNvSpPr>
          <p:nvPr>
            <p:ph type="sldNum" sz="quarter" idx="12"/>
          </p:nvPr>
        </p:nvSpPr>
        <p:spPr/>
        <p:txBody>
          <a:bodyPr/>
          <a:lstStyle/>
          <a:p>
            <a:fld id="{E557B0A6-1ED7-AB4A-A630-88AE31817D0D}" type="slidenum">
              <a:rPr lang="en-US" smtClean="0"/>
              <a:pPr/>
              <a:t>14</a:t>
            </a:fld>
            <a:endParaRPr lang="en-US" dirty="0"/>
          </a:p>
        </p:txBody>
      </p:sp>
      <p:pic>
        <p:nvPicPr>
          <p:cNvPr id="5" name="Picture 4" descr="Microsoft's ACR inventory">
            <a:extLst>
              <a:ext uri="{FF2B5EF4-FFF2-40B4-BE49-F238E27FC236}">
                <a16:creationId xmlns:a16="http://schemas.microsoft.com/office/drawing/2014/main" id="{48832C88-8B84-4234-AF88-F642A68A22C0}"/>
              </a:ext>
            </a:extLst>
          </p:cNvPr>
          <p:cNvPicPr>
            <a:picLocks noChangeAspect="1"/>
          </p:cNvPicPr>
          <p:nvPr/>
        </p:nvPicPr>
        <p:blipFill>
          <a:blip r:embed="rId4"/>
          <a:stretch>
            <a:fillRect/>
          </a:stretch>
        </p:blipFill>
        <p:spPr>
          <a:xfrm>
            <a:off x="7103110" y="2542898"/>
            <a:ext cx="3472180" cy="3293110"/>
          </a:xfrm>
          <a:prstGeom prst="rect">
            <a:avLst/>
          </a:prstGeom>
          <a:ln w="19050">
            <a:solidFill>
              <a:schemeClr val="accent5">
                <a:lumMod val="50000"/>
              </a:schemeClr>
            </a:solidFill>
          </a:ln>
        </p:spPr>
      </p:pic>
    </p:spTree>
    <p:extLst>
      <p:ext uri="{BB962C8B-B14F-4D97-AF65-F5344CB8AC3E}">
        <p14:creationId xmlns:p14="http://schemas.microsoft.com/office/powerpoint/2010/main" val="3466579217"/>
      </p:ext>
    </p:extLst>
  </p:cSld>
  <p:clrMapOvr>
    <a:masterClrMapping/>
  </p:clrMapOvr>
  <mc:AlternateContent xmlns:mc="http://schemas.openxmlformats.org/markup-compatibility/2006">
    <mc:Choice xmlns:p14="http://schemas.microsoft.com/office/powerpoint/2010/main" Requires="p14">
      <p:transition spd="slow" p14:dur="2000" advClick="0"/>
    </mc:Choice>
    <mc:Fallback>
      <p:transition spd="slow" advClick="0"/>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784" y="2818356"/>
            <a:ext cx="10746431" cy="1504562"/>
          </a:xfrm>
        </p:spPr>
        <p:txBody>
          <a:bodyPr>
            <a:noAutofit/>
          </a:bodyPr>
          <a:lstStyle/>
          <a:p>
            <a:pPr algn="ctr"/>
            <a:r>
              <a:rPr lang="en-US" sz="5400" dirty="0">
                <a:solidFill>
                  <a:srgbClr val="004B8D"/>
                </a:solidFill>
              </a:rPr>
              <a:t>Exercise #4a: Contacting a Vendor directly (website)</a:t>
            </a:r>
          </a:p>
        </p:txBody>
      </p:sp>
    </p:spTree>
    <p:extLst>
      <p:ext uri="{BB962C8B-B14F-4D97-AF65-F5344CB8AC3E}">
        <p14:creationId xmlns:p14="http://schemas.microsoft.com/office/powerpoint/2010/main" val="615292917"/>
      </p:ext>
    </p:extLst>
  </p:cSld>
  <p:clrMapOvr>
    <a:masterClrMapping/>
  </p:clrMapOvr>
  <mc:AlternateContent xmlns:mc="http://schemas.openxmlformats.org/markup-compatibility/2006">
    <mc:Choice xmlns:p14="http://schemas.microsoft.com/office/powerpoint/2010/main" Requires="p14">
      <p:transition spd="slow" p14:dur="2000" advClick="0"/>
    </mc:Choice>
    <mc:Fallback>
      <p:transition spd="slow" advClick="0"/>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A102B2-89CB-4763-8F24-BA35D55506FF}"/>
              </a:ext>
            </a:extLst>
          </p:cNvPr>
          <p:cNvSpPr>
            <a:spLocks noGrp="1"/>
          </p:cNvSpPr>
          <p:nvPr>
            <p:ph type="title"/>
          </p:nvPr>
        </p:nvSpPr>
        <p:spPr>
          <a:xfrm>
            <a:off x="838200" y="152400"/>
            <a:ext cx="11049000" cy="764909"/>
          </a:xfrm>
        </p:spPr>
        <p:txBody>
          <a:bodyPr>
            <a:normAutofit fontScale="90000"/>
          </a:bodyPr>
          <a:lstStyle/>
          <a:p>
            <a:pPr algn="l"/>
            <a:r>
              <a:rPr lang="en-US" dirty="0"/>
              <a:t>Exercise 4a: Use Vendor Site to Get Compliance Information</a:t>
            </a:r>
          </a:p>
        </p:txBody>
      </p:sp>
      <p:sp>
        <p:nvSpPr>
          <p:cNvPr id="3" name="Content Placeholder 2">
            <a:extLst>
              <a:ext uri="{FF2B5EF4-FFF2-40B4-BE49-F238E27FC236}">
                <a16:creationId xmlns:a16="http://schemas.microsoft.com/office/drawing/2014/main" id="{D8E05882-A7BB-41E0-8BA0-E37F05C29779}"/>
              </a:ext>
            </a:extLst>
          </p:cNvPr>
          <p:cNvSpPr>
            <a:spLocks noGrp="1"/>
          </p:cNvSpPr>
          <p:nvPr>
            <p:ph idx="1"/>
          </p:nvPr>
        </p:nvSpPr>
        <p:spPr/>
        <p:txBody>
          <a:bodyPr/>
          <a:lstStyle/>
          <a:p>
            <a:r>
              <a:rPr lang="en-US" dirty="0">
                <a:solidFill>
                  <a:schemeClr val="tx1"/>
                </a:solidFill>
              </a:rPr>
              <a:t>There are instances that a vendor has compliance information not immediately available on their website and they manually email it after inquiries are made. </a:t>
            </a:r>
          </a:p>
          <a:p>
            <a:pPr lvl="1"/>
            <a:r>
              <a:rPr lang="en-US" dirty="0">
                <a:solidFill>
                  <a:schemeClr val="tx1"/>
                </a:solidFill>
              </a:rPr>
              <a:t>The vendor contacted directly by email or phone from options available form their website: contact us, sales, and/or tech support inquiring about their evidence of Section 508 compliance and their response confirms they have evidence to provide regarding their adherence to section 508 and accessibility</a:t>
            </a:r>
          </a:p>
          <a:p>
            <a:r>
              <a:rPr lang="en-US" dirty="0">
                <a:solidFill>
                  <a:schemeClr val="tx1"/>
                </a:solidFill>
              </a:rPr>
              <a:t>Example: Dell</a:t>
            </a:r>
          </a:p>
          <a:p>
            <a:r>
              <a:rPr lang="en-US" dirty="0">
                <a:solidFill>
                  <a:schemeClr val="tx1"/>
                </a:solidFill>
              </a:rPr>
              <a:t>Site Reference: </a:t>
            </a:r>
            <a:r>
              <a:rPr lang="en-US" u="none" strike="noStrike" kern="0" spc="0" dirty="0">
                <a:ln>
                  <a:noFill/>
                </a:ln>
                <a:solidFill>
                  <a:srgbClr val="0563C1"/>
                </a:solidFill>
                <a:effectLst>
                  <a:glow>
                    <a:srgbClr val="000000"/>
                  </a:glow>
                  <a:outerShdw sx="0" sy="0">
                    <a:srgbClr val="000000"/>
                  </a:outerShdw>
                  <a:reflection stA="0" endPos="0" fadeDir="0" sx="0" sy="0"/>
                </a:effectLst>
                <a:latin typeface="Calibri" panose="020F0502020204030204" pitchFamily="34" charset="0"/>
                <a:ea typeface="Calibri" panose="020F0502020204030204" pitchFamily="34" charset="0"/>
                <a:cs typeface="Times New Roman" panose="02020603050405020304" pitchFamily="18" charset="0"/>
                <a:hlinkClick r:id="rId3"/>
              </a:rPr>
              <a:t>to Dell’s Voluntary Product Accessibility Template (VPAT) page</a:t>
            </a:r>
            <a:endParaRPr lang="en-US" u="none" strike="noStrike" kern="0" spc="0" dirty="0">
              <a:ln>
                <a:noFill/>
              </a:ln>
              <a:effectLst>
                <a:glow>
                  <a:srgbClr val="000000"/>
                </a:glow>
                <a:outerShdw sx="0" sy="0">
                  <a:srgbClr val="000000"/>
                </a:outerShdw>
                <a:reflection stA="0" endPos="0" fadeDir="0" sx="0" s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solidFill>
                <a:schemeClr val="tx1"/>
              </a:solidFill>
            </a:endParaRPr>
          </a:p>
          <a:p>
            <a:pPr marL="0" indent="0">
              <a:buNone/>
            </a:pPr>
            <a:endParaRPr lang="en-US" dirty="0">
              <a:solidFill>
                <a:schemeClr val="tx1"/>
              </a:solidFill>
            </a:endParaRPr>
          </a:p>
        </p:txBody>
      </p:sp>
      <p:sp>
        <p:nvSpPr>
          <p:cNvPr id="4" name="Slide Number Placeholder 3">
            <a:extLst>
              <a:ext uri="{FF2B5EF4-FFF2-40B4-BE49-F238E27FC236}">
                <a16:creationId xmlns:a16="http://schemas.microsoft.com/office/drawing/2014/main" id="{458A2D49-6F71-4A61-951E-8E2F476B181F}"/>
              </a:ext>
            </a:extLst>
          </p:cNvPr>
          <p:cNvSpPr>
            <a:spLocks noGrp="1"/>
          </p:cNvSpPr>
          <p:nvPr>
            <p:ph type="sldNum" sz="quarter" idx="12"/>
          </p:nvPr>
        </p:nvSpPr>
        <p:spPr/>
        <p:txBody>
          <a:bodyPr/>
          <a:lstStyle/>
          <a:p>
            <a:fld id="{E557B0A6-1ED7-AB4A-A630-88AE31817D0D}" type="slidenum">
              <a:rPr lang="en-US" smtClean="0"/>
              <a:pPr/>
              <a:t>16</a:t>
            </a:fld>
            <a:endParaRPr lang="en-US" dirty="0"/>
          </a:p>
        </p:txBody>
      </p:sp>
    </p:spTree>
    <p:extLst>
      <p:ext uri="{BB962C8B-B14F-4D97-AF65-F5344CB8AC3E}">
        <p14:creationId xmlns:p14="http://schemas.microsoft.com/office/powerpoint/2010/main" val="2217448826"/>
      </p:ext>
    </p:extLst>
  </p:cSld>
  <p:clrMapOvr>
    <a:masterClrMapping/>
  </p:clrMapOvr>
  <mc:AlternateContent xmlns:mc="http://schemas.openxmlformats.org/markup-compatibility/2006">
    <mc:Choice xmlns:p14="http://schemas.microsoft.com/office/powerpoint/2010/main" Requires="p14">
      <p:transition spd="slow" p14:dur="2000" advClick="0"/>
    </mc:Choice>
    <mc:Fallback>
      <p:transition spd="slow" advClick="0"/>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784" y="2818356"/>
            <a:ext cx="10746431" cy="1504562"/>
          </a:xfrm>
        </p:spPr>
        <p:txBody>
          <a:bodyPr>
            <a:noAutofit/>
          </a:bodyPr>
          <a:lstStyle/>
          <a:p>
            <a:pPr algn="ctr"/>
            <a:r>
              <a:rPr lang="en-US" sz="5400" dirty="0">
                <a:solidFill>
                  <a:srgbClr val="004B8D"/>
                </a:solidFill>
              </a:rPr>
              <a:t>Exercise #4b: Contacting a Vendor directly (email)</a:t>
            </a:r>
          </a:p>
        </p:txBody>
      </p:sp>
    </p:spTree>
    <p:extLst>
      <p:ext uri="{BB962C8B-B14F-4D97-AF65-F5344CB8AC3E}">
        <p14:creationId xmlns:p14="http://schemas.microsoft.com/office/powerpoint/2010/main" val="3791680625"/>
      </p:ext>
    </p:extLst>
  </p:cSld>
  <p:clrMapOvr>
    <a:masterClrMapping/>
  </p:clrMapOvr>
  <mc:AlternateContent xmlns:mc="http://schemas.openxmlformats.org/markup-compatibility/2006">
    <mc:Choice xmlns:p14="http://schemas.microsoft.com/office/powerpoint/2010/main" Requires="p14">
      <p:transition spd="slow" p14:dur="2000" advClick="0"/>
    </mc:Choice>
    <mc:Fallback>
      <p:transition spd="slow" advClick="0"/>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A102B2-89CB-4763-8F24-BA35D55506FF}"/>
              </a:ext>
            </a:extLst>
          </p:cNvPr>
          <p:cNvSpPr>
            <a:spLocks noGrp="1"/>
          </p:cNvSpPr>
          <p:nvPr>
            <p:ph type="title"/>
          </p:nvPr>
        </p:nvSpPr>
        <p:spPr/>
        <p:txBody>
          <a:bodyPr>
            <a:normAutofit/>
          </a:bodyPr>
          <a:lstStyle/>
          <a:p>
            <a:pPr algn="l"/>
            <a:r>
              <a:rPr lang="en-US" dirty="0"/>
              <a:t>Exercise 4b: Email Vendor to Get Compliance Info</a:t>
            </a:r>
          </a:p>
        </p:txBody>
      </p:sp>
      <p:sp>
        <p:nvSpPr>
          <p:cNvPr id="3" name="Content Placeholder 2">
            <a:extLst>
              <a:ext uri="{FF2B5EF4-FFF2-40B4-BE49-F238E27FC236}">
                <a16:creationId xmlns:a16="http://schemas.microsoft.com/office/drawing/2014/main" id="{D8E05882-A7BB-41E0-8BA0-E37F05C29779}"/>
              </a:ext>
            </a:extLst>
          </p:cNvPr>
          <p:cNvSpPr>
            <a:spLocks noGrp="1"/>
          </p:cNvSpPr>
          <p:nvPr>
            <p:ph idx="1"/>
          </p:nvPr>
        </p:nvSpPr>
        <p:spPr/>
        <p:txBody>
          <a:bodyPr>
            <a:normAutofit fontScale="92500" lnSpcReduction="10000"/>
          </a:bodyPr>
          <a:lstStyle/>
          <a:p>
            <a:r>
              <a:rPr lang="en-US" dirty="0">
                <a:solidFill>
                  <a:schemeClr val="tx1"/>
                </a:solidFill>
              </a:rPr>
              <a:t>Prepare an email to send to Vendor of other options don’t get a response</a:t>
            </a:r>
          </a:p>
          <a:p>
            <a:r>
              <a:rPr lang="en-US" dirty="0">
                <a:solidFill>
                  <a:schemeClr val="tx1"/>
                </a:solidFill>
              </a:rPr>
              <a:t>Subject: </a:t>
            </a:r>
            <a:r>
              <a:rPr lang="en-US" dirty="0">
                <a:solidFill>
                  <a:schemeClr val="tx1"/>
                </a:solidFill>
                <a:latin typeface="Courier New" panose="02070309020205020404" pitchFamily="49" charset="0"/>
                <a:cs typeface="Courier New" panose="02070309020205020404" pitchFamily="49" charset="0"/>
              </a:rPr>
              <a:t>Inquiry: Is [Insert Product/Service Name] Accessible for people with disabilities? </a:t>
            </a:r>
          </a:p>
          <a:p>
            <a:pPr marR="0">
              <a:lnSpc>
                <a:spcPct val="107000"/>
              </a:lnSpc>
              <a:spcBef>
                <a:spcPts val="0"/>
              </a:spcBef>
              <a:spcAft>
                <a:spcPts val="800"/>
              </a:spcAft>
            </a:pPr>
            <a:r>
              <a:rPr lang="en-US" dirty="0">
                <a:solidFill>
                  <a:schemeClr val="tx1"/>
                </a:solidFill>
              </a:rPr>
              <a:t>Body: </a:t>
            </a:r>
          </a:p>
          <a:p>
            <a:pPr marR="0" indent="0">
              <a:lnSpc>
                <a:spcPct val="107000"/>
              </a:lnSpc>
              <a:spcBef>
                <a:spcPts val="0"/>
              </a:spcBef>
              <a:spcAft>
                <a:spcPts val="800"/>
              </a:spcAft>
              <a:buNone/>
            </a:pPr>
            <a:r>
              <a:rPr lang="en-CA" sz="2100" dirty="0">
                <a:latin typeface="Courier New" panose="02070309020205020404" pitchFamily="49" charset="0"/>
                <a:cs typeface="Courier New" panose="02070309020205020404" pitchFamily="49" charset="0"/>
              </a:rPr>
              <a:t>Hello,</a:t>
            </a:r>
            <a:endParaRPr lang="en-US" sz="2100" dirty="0">
              <a:latin typeface="Courier New" panose="02070309020205020404" pitchFamily="49" charset="0"/>
              <a:cs typeface="Courier New" panose="02070309020205020404" pitchFamily="49" charset="0"/>
            </a:endParaRPr>
          </a:p>
          <a:p>
            <a:pPr marR="0" indent="0">
              <a:lnSpc>
                <a:spcPct val="107000"/>
              </a:lnSpc>
              <a:spcBef>
                <a:spcPts val="0"/>
              </a:spcBef>
              <a:spcAft>
                <a:spcPts val="800"/>
              </a:spcAft>
              <a:buNone/>
            </a:pPr>
            <a:r>
              <a:rPr lang="en-US" sz="2000" u="none" strike="noStrike" dirty="0">
                <a:effectLst/>
                <a:latin typeface="Courier New" panose="02070309020205020404" pitchFamily="49" charset="0"/>
                <a:ea typeface="Calibri" panose="020F0502020204030204" pitchFamily="34" charset="0"/>
                <a:cs typeface="Courier New" panose="02070309020205020404" pitchFamily="49" charset="0"/>
              </a:rPr>
              <a:t>I work for the federal government. </a:t>
            </a:r>
            <a:endParaRPr lang="en-US" sz="2000" dirty="0">
              <a:effectLst/>
              <a:latin typeface="Courier New" panose="02070309020205020404" pitchFamily="49" charset="0"/>
              <a:ea typeface="Calibri" panose="020F0502020204030204" pitchFamily="34" charset="0"/>
              <a:cs typeface="Courier New" panose="02070309020205020404" pitchFamily="49" charset="0"/>
            </a:endParaRPr>
          </a:p>
          <a:p>
            <a:pPr marR="0" indent="0">
              <a:lnSpc>
                <a:spcPct val="107000"/>
              </a:lnSpc>
              <a:spcBef>
                <a:spcPts val="0"/>
              </a:spcBef>
              <a:spcAft>
                <a:spcPts val="800"/>
              </a:spcAft>
              <a:buNone/>
            </a:pPr>
            <a:r>
              <a:rPr lang="en-US" sz="2000" u="none" strike="noStrike" dirty="0">
                <a:effectLst/>
                <a:latin typeface="Courier New" panose="02070309020205020404" pitchFamily="49" charset="0"/>
                <a:ea typeface="Calibri" panose="020F0502020204030204" pitchFamily="34" charset="0"/>
                <a:cs typeface="Courier New" panose="02070309020205020404" pitchFamily="49" charset="0"/>
              </a:rPr>
              <a:t>Do you have any information, such as a completed Voluntary Product Accessibility Template </a:t>
            </a:r>
            <a:r>
              <a:rPr lang="en-CA" sz="2000" dirty="0">
                <a:effectLst/>
                <a:latin typeface="Courier New" panose="02070309020205020404" pitchFamily="49" charset="0"/>
                <a:ea typeface="Calibri" panose="020F0502020204030204" pitchFamily="34" charset="0"/>
                <a:cs typeface="Courier New" panose="02070309020205020404" pitchFamily="49" charset="0"/>
              </a:rPr>
              <a:t>(</a:t>
            </a:r>
            <a:r>
              <a:rPr lang="en-CA" sz="2000" u="none" strike="noStrike" dirty="0">
                <a:solidFill>
                  <a:srgbClr val="0563C1"/>
                </a:solidFill>
                <a:effectLst/>
                <a:latin typeface="Courier New" panose="02070309020205020404" pitchFamily="49" charset="0"/>
                <a:ea typeface="Calibri" panose="020F0502020204030204" pitchFamily="34" charset="0"/>
                <a:cs typeface="Courier New" panose="02070309020205020404" pitchFamily="49" charset="0"/>
                <a:hlinkClick r:id="rId3"/>
              </a:rPr>
              <a:t>VPAT</a:t>
            </a:r>
            <a:r>
              <a:rPr lang="en-CA" sz="2000" dirty="0">
                <a:effectLst/>
                <a:latin typeface="Courier New" panose="02070309020205020404" pitchFamily="49" charset="0"/>
                <a:ea typeface="Calibri" panose="020F0502020204030204" pitchFamily="34" charset="0"/>
                <a:cs typeface="Courier New" panose="02070309020205020404" pitchFamily="49" charset="0"/>
              </a:rPr>
              <a:t>) </a:t>
            </a:r>
            <a:r>
              <a:rPr lang="en-US" sz="2000" u="none" strike="noStrike" dirty="0">
                <a:effectLst/>
                <a:latin typeface="Courier New" panose="02070309020205020404" pitchFamily="49" charset="0"/>
                <a:ea typeface="Calibri" panose="020F0502020204030204" pitchFamily="34" charset="0"/>
                <a:cs typeface="Courier New" panose="02070309020205020404" pitchFamily="49" charset="0"/>
              </a:rPr>
              <a:t>or Accessibility Conformance Report (ACR), that describes how your product, [Product Name] (version ##), is accessible for people with disabilities that you can email to me? </a:t>
            </a:r>
            <a:endParaRPr lang="en-US" sz="2000" dirty="0">
              <a:effectLst/>
              <a:latin typeface="Courier New" panose="02070309020205020404" pitchFamily="49" charset="0"/>
              <a:ea typeface="Calibri" panose="020F0502020204030204" pitchFamily="34" charset="0"/>
              <a:cs typeface="Courier New" panose="02070309020205020404" pitchFamily="49" charset="0"/>
            </a:endParaRPr>
          </a:p>
          <a:p>
            <a:pPr marR="0" indent="0">
              <a:lnSpc>
                <a:spcPct val="107000"/>
              </a:lnSpc>
              <a:spcBef>
                <a:spcPts val="0"/>
              </a:spcBef>
              <a:spcAft>
                <a:spcPts val="800"/>
              </a:spcAft>
              <a:buNone/>
            </a:pPr>
            <a:r>
              <a:rPr lang="en-US" sz="2000" u="none" strike="noStrike" dirty="0">
                <a:effectLst/>
                <a:latin typeface="Courier New" panose="02070309020205020404" pitchFamily="49" charset="0"/>
                <a:ea typeface="Calibri" panose="020F0502020204030204" pitchFamily="34" charset="0"/>
                <a:cs typeface="Courier New" panose="02070309020205020404" pitchFamily="49" charset="0"/>
              </a:rPr>
              <a:t>Thank you for your help.</a:t>
            </a:r>
            <a:endParaRPr lang="en-US" sz="2000" dirty="0">
              <a:effectLst/>
              <a:latin typeface="Courier New" panose="02070309020205020404" pitchFamily="49" charset="0"/>
              <a:ea typeface="Calibri" panose="020F0502020204030204" pitchFamily="34" charset="0"/>
              <a:cs typeface="Courier New" panose="02070309020205020404" pitchFamily="49" charset="0"/>
            </a:endParaRPr>
          </a:p>
          <a:p>
            <a:pPr marR="0" indent="0">
              <a:lnSpc>
                <a:spcPct val="107000"/>
              </a:lnSpc>
              <a:spcBef>
                <a:spcPts val="0"/>
              </a:spcBef>
              <a:spcAft>
                <a:spcPts val="800"/>
              </a:spcAft>
              <a:buNone/>
            </a:pPr>
            <a:r>
              <a:rPr lang="en-US" sz="2000" u="none" strike="noStrike" dirty="0">
                <a:effectLst/>
                <a:latin typeface="Courier New" panose="02070309020205020404" pitchFamily="49" charset="0"/>
                <a:ea typeface="Calibri" panose="020F0502020204030204" pitchFamily="34" charset="0"/>
                <a:cs typeface="Courier New" panose="02070309020205020404" pitchFamily="49" charset="0"/>
              </a:rPr>
              <a:t>Let me know if you have any questions about my inquiry. </a:t>
            </a:r>
            <a:endParaRPr lang="en-US" sz="2000" dirty="0">
              <a:effectLst/>
              <a:latin typeface="Courier New" panose="02070309020205020404" pitchFamily="49" charset="0"/>
              <a:ea typeface="Calibri" panose="020F0502020204030204" pitchFamily="34" charset="0"/>
              <a:cs typeface="Courier New" panose="02070309020205020404" pitchFamily="49" charset="0"/>
            </a:endParaRPr>
          </a:p>
          <a:p>
            <a:endParaRPr lang="en-US" dirty="0">
              <a:solidFill>
                <a:schemeClr val="tx1"/>
              </a:solidFill>
            </a:endParaRPr>
          </a:p>
          <a:p>
            <a:pPr marL="0" indent="0">
              <a:buNone/>
            </a:pPr>
            <a:endParaRPr lang="en-US" dirty="0">
              <a:solidFill>
                <a:schemeClr val="tx1"/>
              </a:solidFill>
            </a:endParaRPr>
          </a:p>
        </p:txBody>
      </p:sp>
      <p:sp>
        <p:nvSpPr>
          <p:cNvPr id="4" name="Slide Number Placeholder 3">
            <a:extLst>
              <a:ext uri="{FF2B5EF4-FFF2-40B4-BE49-F238E27FC236}">
                <a16:creationId xmlns:a16="http://schemas.microsoft.com/office/drawing/2014/main" id="{458A2D49-6F71-4A61-951E-8E2F476B181F}"/>
              </a:ext>
            </a:extLst>
          </p:cNvPr>
          <p:cNvSpPr>
            <a:spLocks noGrp="1"/>
          </p:cNvSpPr>
          <p:nvPr>
            <p:ph type="sldNum" sz="quarter" idx="12"/>
          </p:nvPr>
        </p:nvSpPr>
        <p:spPr/>
        <p:txBody>
          <a:bodyPr/>
          <a:lstStyle/>
          <a:p>
            <a:fld id="{E557B0A6-1ED7-AB4A-A630-88AE31817D0D}" type="slidenum">
              <a:rPr lang="en-US" smtClean="0"/>
              <a:pPr/>
              <a:t>18</a:t>
            </a:fld>
            <a:endParaRPr lang="en-US" dirty="0"/>
          </a:p>
        </p:txBody>
      </p:sp>
    </p:spTree>
    <p:extLst>
      <p:ext uri="{BB962C8B-B14F-4D97-AF65-F5344CB8AC3E}">
        <p14:creationId xmlns:p14="http://schemas.microsoft.com/office/powerpoint/2010/main" val="2700358946"/>
      </p:ext>
    </p:extLst>
  </p:cSld>
  <p:clrMapOvr>
    <a:masterClrMapping/>
  </p:clrMapOvr>
  <mc:AlternateContent xmlns:mc="http://schemas.openxmlformats.org/markup-compatibility/2006">
    <mc:Choice xmlns:p14="http://schemas.microsoft.com/office/powerpoint/2010/main" Requires="p14">
      <p:transition spd="slow" p14:dur="2000" advClick="0"/>
    </mc:Choice>
    <mc:Fallback>
      <p:transition spd="slow" advClick="0"/>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784" y="2818356"/>
            <a:ext cx="10746431" cy="1504562"/>
          </a:xfrm>
        </p:spPr>
        <p:txBody>
          <a:bodyPr>
            <a:noAutofit/>
          </a:bodyPr>
          <a:lstStyle/>
          <a:p>
            <a:pPr algn="ctr"/>
            <a:r>
              <a:rPr lang="en-US" sz="5400" dirty="0">
                <a:solidFill>
                  <a:srgbClr val="004B8D"/>
                </a:solidFill>
              </a:rPr>
              <a:t>Exercise #5: Accessibility Requirements Evaluation</a:t>
            </a:r>
          </a:p>
        </p:txBody>
      </p:sp>
    </p:spTree>
    <p:extLst>
      <p:ext uri="{BB962C8B-B14F-4D97-AF65-F5344CB8AC3E}">
        <p14:creationId xmlns:p14="http://schemas.microsoft.com/office/powerpoint/2010/main" val="3562625410"/>
      </p:ext>
    </p:extLst>
  </p:cSld>
  <p:clrMapOvr>
    <a:masterClrMapping/>
  </p:clrMapOvr>
  <mc:AlternateContent xmlns:mc="http://schemas.openxmlformats.org/markup-compatibility/2006">
    <mc:Choice xmlns:p14="http://schemas.microsoft.com/office/powerpoint/2010/main" Requires="p14">
      <p:transition spd="slow" p14:dur="2000" advClick="0"/>
    </mc:Choice>
    <mc:Fallback>
      <p:transition spd="slow" advClick="0"/>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49" y="2848232"/>
            <a:ext cx="10746431" cy="1161535"/>
          </a:xfrm>
        </p:spPr>
        <p:txBody>
          <a:bodyPr>
            <a:normAutofit fontScale="90000"/>
          </a:bodyPr>
          <a:lstStyle/>
          <a:p>
            <a:pPr algn="ctr"/>
            <a:r>
              <a:rPr lang="en-US" sz="5400" dirty="0">
                <a:solidFill>
                  <a:srgbClr val="204479"/>
                </a:solidFill>
              </a:rPr>
              <a:t>Accessibility is Everyone’s Responsibility</a:t>
            </a:r>
          </a:p>
        </p:txBody>
      </p:sp>
    </p:spTree>
    <p:extLst>
      <p:ext uri="{BB962C8B-B14F-4D97-AF65-F5344CB8AC3E}">
        <p14:creationId xmlns:p14="http://schemas.microsoft.com/office/powerpoint/2010/main" val="1209977644"/>
      </p:ext>
    </p:extLst>
  </p:cSld>
  <p:clrMapOvr>
    <a:masterClrMapping/>
  </p:clrMapOvr>
  <mc:AlternateContent xmlns:mc="http://schemas.openxmlformats.org/markup-compatibility/2006">
    <mc:Choice xmlns:p14="http://schemas.microsoft.com/office/powerpoint/2010/main" Requires="p14">
      <p:transition spd="slow" p14:dur="2000" advClick="0"/>
    </mc:Choice>
    <mc:Fallback>
      <p:transition spd="slow" advClick="0"/>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A102B2-89CB-4763-8F24-BA35D55506FF}"/>
              </a:ext>
            </a:extLst>
          </p:cNvPr>
          <p:cNvSpPr>
            <a:spLocks noGrp="1"/>
          </p:cNvSpPr>
          <p:nvPr>
            <p:ph type="title"/>
          </p:nvPr>
        </p:nvSpPr>
        <p:spPr/>
        <p:txBody>
          <a:bodyPr>
            <a:normAutofit/>
          </a:bodyPr>
          <a:lstStyle/>
          <a:p>
            <a:r>
              <a:rPr lang="en-US" dirty="0"/>
              <a:t>Exercise 5: Accessibility Requirements Evaluation</a:t>
            </a:r>
          </a:p>
        </p:txBody>
      </p:sp>
      <p:sp>
        <p:nvSpPr>
          <p:cNvPr id="3" name="Content Placeholder 2">
            <a:extLst>
              <a:ext uri="{FF2B5EF4-FFF2-40B4-BE49-F238E27FC236}">
                <a16:creationId xmlns:a16="http://schemas.microsoft.com/office/drawing/2014/main" id="{D8E05882-A7BB-41E0-8BA0-E37F05C29779}"/>
              </a:ext>
            </a:extLst>
          </p:cNvPr>
          <p:cNvSpPr>
            <a:spLocks noGrp="1"/>
          </p:cNvSpPr>
          <p:nvPr>
            <p:ph idx="1"/>
          </p:nvPr>
        </p:nvSpPr>
        <p:spPr/>
        <p:txBody>
          <a:bodyPr>
            <a:normAutofit/>
          </a:bodyPr>
          <a:lstStyle/>
          <a:p>
            <a:pPr marR="0">
              <a:lnSpc>
                <a:spcPct val="107000"/>
              </a:lnSpc>
              <a:spcBef>
                <a:spcPts val="0"/>
              </a:spcBef>
              <a:spcAft>
                <a:spcPts val="800"/>
              </a:spcAft>
            </a:pPr>
            <a:r>
              <a:rPr lang="en-US" dirty="0">
                <a:solidFill>
                  <a:schemeClr val="tx1"/>
                </a:solidFill>
                <a:latin typeface="Arial" panose="020B0604020202020204" pitchFamily="34" charset="0"/>
                <a:cs typeface="Arial" panose="020B0604020202020204" pitchFamily="34" charset="0"/>
              </a:rPr>
              <a:t>Learn where to find the Accessibility Requirements to help with vendor evaluation criteria and expectations of specific types of Information Communication Technology (ICT).</a:t>
            </a:r>
          </a:p>
          <a:p>
            <a:pPr marL="0" marR="0">
              <a:lnSpc>
                <a:spcPct val="107000"/>
              </a:lnSpc>
              <a:spcBef>
                <a:spcPts val="200"/>
              </a:spcBef>
              <a:spcAft>
                <a:spcPts val="0"/>
              </a:spcAft>
            </a:pPr>
            <a:r>
              <a:rPr lang="en-US" b="1" dirty="0">
                <a:solidFill>
                  <a:srgbClr val="2F5496"/>
                </a:solidFill>
                <a:effectLst/>
                <a:latin typeface="Arial" panose="020B0604020202020204" pitchFamily="34" charset="0"/>
                <a:ea typeface="Times New Roman" panose="02020603050405020304" pitchFamily="18" charset="0"/>
                <a:cs typeface="Arial" panose="020B0604020202020204" pitchFamily="34" charset="0"/>
              </a:rPr>
              <a:t>GSA’s Accessibility Requirements Tool</a:t>
            </a:r>
          </a:p>
          <a:p>
            <a:r>
              <a:rPr lang="en-US" u="none" strike="noStrike" dirty="0">
                <a:solidFill>
                  <a:srgbClr val="0563C1"/>
                </a:solidFill>
                <a:effectLst/>
                <a:latin typeface="Arial" panose="020B0604020202020204" pitchFamily="34" charset="0"/>
                <a:ea typeface="Calibri" panose="020F0502020204030204" pitchFamily="34" charset="0"/>
                <a:cs typeface="Arial" panose="020B0604020202020204" pitchFamily="34" charset="0"/>
                <a:hlinkClick r:id="rId3"/>
              </a:rPr>
              <a:t>GSA’s Accessibility Requirements Tool (ART)</a:t>
            </a:r>
            <a:r>
              <a:rPr lang="en-US" u="none" strike="noStrike" dirty="0">
                <a:solidFill>
                  <a:srgbClr val="0563C1"/>
                </a:solidFill>
                <a:effectLst/>
                <a:latin typeface="Arial" panose="020B0604020202020204" pitchFamily="34" charset="0"/>
                <a:ea typeface="Calibri" panose="020F0502020204030204" pitchFamily="34" charset="0"/>
                <a:cs typeface="Arial" panose="020B0604020202020204" pitchFamily="34" charset="0"/>
              </a:rPr>
              <a:t>­ </a:t>
            </a:r>
            <a:r>
              <a:rPr lang="en-US" u="none" strike="noStrike" dirty="0">
                <a:solidFill>
                  <a:schemeClr val="tx1"/>
                </a:solidFill>
                <a:effectLst/>
                <a:latin typeface="Arial" panose="020B0604020202020204" pitchFamily="34" charset="0"/>
                <a:ea typeface="Calibri" panose="020F0502020204030204" pitchFamily="34" charset="0"/>
                <a:cs typeface="Arial" panose="020B0604020202020204" pitchFamily="34" charset="0"/>
              </a:rPr>
              <a:t>can help with your market research, and thereby your procurement coordination, by providing education on the criteria required for an effective evaluation of products and the language you can use for your solicitation when submitting to the procurement department.</a:t>
            </a:r>
            <a:endParaRPr lang="en-US" dirty="0">
              <a:solidFill>
                <a:schemeClr val="tx1"/>
              </a:solidFill>
              <a:latin typeface="Arial" panose="020B0604020202020204" pitchFamily="34" charset="0"/>
              <a:cs typeface="Arial" panose="020B0604020202020204" pitchFamily="34" charset="0"/>
            </a:endParaRPr>
          </a:p>
          <a:p>
            <a:pPr marL="0" indent="0">
              <a:buNone/>
            </a:pPr>
            <a:endParaRPr lang="en-US" dirty="0">
              <a:solidFill>
                <a:schemeClr val="tx1"/>
              </a:solidFill>
            </a:endParaRPr>
          </a:p>
        </p:txBody>
      </p:sp>
      <p:sp>
        <p:nvSpPr>
          <p:cNvPr id="4" name="Slide Number Placeholder 3">
            <a:extLst>
              <a:ext uri="{FF2B5EF4-FFF2-40B4-BE49-F238E27FC236}">
                <a16:creationId xmlns:a16="http://schemas.microsoft.com/office/drawing/2014/main" id="{458A2D49-6F71-4A61-951E-8E2F476B181F}"/>
              </a:ext>
            </a:extLst>
          </p:cNvPr>
          <p:cNvSpPr>
            <a:spLocks noGrp="1"/>
          </p:cNvSpPr>
          <p:nvPr>
            <p:ph type="sldNum" sz="quarter" idx="12"/>
          </p:nvPr>
        </p:nvSpPr>
        <p:spPr/>
        <p:txBody>
          <a:bodyPr/>
          <a:lstStyle/>
          <a:p>
            <a:fld id="{E557B0A6-1ED7-AB4A-A630-88AE31817D0D}" type="slidenum">
              <a:rPr lang="en-US" smtClean="0"/>
              <a:pPr/>
              <a:t>20</a:t>
            </a:fld>
            <a:endParaRPr lang="en-US" dirty="0"/>
          </a:p>
        </p:txBody>
      </p:sp>
    </p:spTree>
    <p:extLst>
      <p:ext uri="{BB962C8B-B14F-4D97-AF65-F5344CB8AC3E}">
        <p14:creationId xmlns:p14="http://schemas.microsoft.com/office/powerpoint/2010/main" val="2626272240"/>
      </p:ext>
    </p:extLst>
  </p:cSld>
  <p:clrMapOvr>
    <a:masterClrMapping/>
  </p:clrMapOvr>
  <mc:AlternateContent xmlns:mc="http://schemas.openxmlformats.org/markup-compatibility/2006">
    <mc:Choice xmlns:p14="http://schemas.microsoft.com/office/powerpoint/2010/main" Requires="p14">
      <p:transition spd="slow" p14:dur="2000" advClick="0"/>
    </mc:Choice>
    <mc:Fallback>
      <p:transition spd="slow" advClick="0"/>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784" y="2818356"/>
            <a:ext cx="10746431" cy="1504562"/>
          </a:xfrm>
        </p:spPr>
        <p:txBody>
          <a:bodyPr>
            <a:noAutofit/>
          </a:bodyPr>
          <a:lstStyle/>
          <a:p>
            <a:pPr algn="ctr"/>
            <a:r>
              <a:rPr lang="en-US" sz="5400" dirty="0">
                <a:solidFill>
                  <a:srgbClr val="004B8D"/>
                </a:solidFill>
              </a:rPr>
              <a:t>Exercise #6: Determine if an exception is applicable </a:t>
            </a:r>
          </a:p>
        </p:txBody>
      </p:sp>
    </p:spTree>
    <p:extLst>
      <p:ext uri="{BB962C8B-B14F-4D97-AF65-F5344CB8AC3E}">
        <p14:creationId xmlns:p14="http://schemas.microsoft.com/office/powerpoint/2010/main" val="3005451231"/>
      </p:ext>
    </p:extLst>
  </p:cSld>
  <p:clrMapOvr>
    <a:masterClrMapping/>
  </p:clrMapOvr>
  <mc:AlternateContent xmlns:mc="http://schemas.openxmlformats.org/markup-compatibility/2006">
    <mc:Choice xmlns:p14="http://schemas.microsoft.com/office/powerpoint/2010/main" Requires="p14">
      <p:transition spd="slow" p14:dur="2000" advClick="0"/>
    </mc:Choice>
    <mc:Fallback>
      <p:transition spd="slow" advClick="0"/>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A102B2-89CB-4763-8F24-BA35D55506FF}"/>
              </a:ext>
            </a:extLst>
          </p:cNvPr>
          <p:cNvSpPr>
            <a:spLocks noGrp="1"/>
          </p:cNvSpPr>
          <p:nvPr>
            <p:ph type="title"/>
          </p:nvPr>
        </p:nvSpPr>
        <p:spPr/>
        <p:txBody>
          <a:bodyPr>
            <a:normAutofit/>
          </a:bodyPr>
          <a:lstStyle/>
          <a:p>
            <a:r>
              <a:rPr lang="en-US" dirty="0"/>
              <a:t>Exercise 6:  Determine if an exception is applicable </a:t>
            </a:r>
          </a:p>
        </p:txBody>
      </p:sp>
      <p:sp>
        <p:nvSpPr>
          <p:cNvPr id="3" name="Content Placeholder 2">
            <a:extLst>
              <a:ext uri="{FF2B5EF4-FFF2-40B4-BE49-F238E27FC236}">
                <a16:creationId xmlns:a16="http://schemas.microsoft.com/office/drawing/2014/main" id="{D8E05882-A7BB-41E0-8BA0-E37F05C29779}"/>
              </a:ext>
            </a:extLst>
          </p:cNvPr>
          <p:cNvSpPr>
            <a:spLocks noGrp="1"/>
          </p:cNvSpPr>
          <p:nvPr>
            <p:ph idx="1"/>
          </p:nvPr>
        </p:nvSpPr>
        <p:spPr/>
        <p:txBody>
          <a:bodyPr/>
          <a:lstStyle/>
          <a:p>
            <a:r>
              <a:rPr lang="en-US" dirty="0">
                <a:solidFill>
                  <a:schemeClr val="tx1"/>
                </a:solidFill>
              </a:rPr>
              <a:t>Understand what exceptions, as outlined the Section 508 law, may apply to various ICT.</a:t>
            </a:r>
          </a:p>
          <a:p>
            <a:pPr marL="288925" marR="0" indent="-288925">
              <a:lnSpc>
                <a:spcPct val="107000"/>
              </a:lnSpc>
              <a:spcBef>
                <a:spcPts val="0"/>
              </a:spcBef>
              <a:spcAft>
                <a:spcPts val="800"/>
              </a:spcAft>
            </a:pPr>
            <a:r>
              <a:rPr lang="en-US" dirty="0">
                <a:solidFill>
                  <a:schemeClr val="tx1"/>
                </a:solidFill>
              </a:rPr>
              <a:t>The following exceptions may prove applicable – Select the following links to visit the Access-board: </a:t>
            </a:r>
          </a:p>
          <a:p>
            <a:pPr marL="800100" lvl="1" indent="-342900">
              <a:lnSpc>
                <a:spcPct val="107000"/>
              </a:lnSpc>
              <a:spcBef>
                <a:spcPts val="0"/>
              </a:spcBef>
              <a:spcAft>
                <a:spcPts val="800"/>
              </a:spcAft>
              <a:buFont typeface="Symbol" panose="05050102010706020507" pitchFamily="18" charset="2"/>
              <a:buChar char=""/>
            </a:pPr>
            <a:r>
              <a:rPr lang="en-US" u="none" strike="noStrike" dirty="0">
                <a:solidFill>
                  <a:srgbClr val="0563C1"/>
                </a:solidFill>
                <a:effectLst/>
                <a:latin typeface="Arial" panose="020B0604020202020204" pitchFamily="34" charset="0"/>
                <a:ea typeface="Calibri" panose="020F0502020204030204" pitchFamily="34" charset="0"/>
                <a:cs typeface="Arial" panose="020B0604020202020204" pitchFamily="34" charset="0"/>
                <a:hlinkClick r:id="rId3"/>
              </a:rPr>
              <a:t>Undue Burden or Fundamental Alteration</a:t>
            </a:r>
            <a:r>
              <a:rPr lang="en-US" dirty="0">
                <a:effectLst/>
                <a:latin typeface="Arial" panose="020B0604020202020204" pitchFamily="34" charset="0"/>
                <a:ea typeface="Calibri" panose="020F0502020204030204" pitchFamily="34" charset="0"/>
                <a:cs typeface="Arial" panose="020B0604020202020204" pitchFamily="34" charset="0"/>
              </a:rPr>
              <a:t> (E202.6)</a:t>
            </a:r>
          </a:p>
          <a:p>
            <a:pPr marL="800100" lvl="1" indent="-342900">
              <a:lnSpc>
                <a:spcPct val="107000"/>
              </a:lnSpc>
              <a:spcBef>
                <a:spcPts val="0"/>
              </a:spcBef>
              <a:spcAft>
                <a:spcPts val="800"/>
              </a:spcAft>
              <a:buFont typeface="Symbol" panose="05050102010706020507" pitchFamily="18" charset="2"/>
              <a:buChar char=""/>
            </a:pPr>
            <a:r>
              <a:rPr lang="en-US" u="none" strike="noStrike" dirty="0">
                <a:solidFill>
                  <a:srgbClr val="0563C1"/>
                </a:solidFill>
                <a:effectLst/>
                <a:latin typeface="Arial" panose="020B0604020202020204" pitchFamily="34" charset="0"/>
                <a:ea typeface="Calibri" panose="020F0502020204030204" pitchFamily="34" charset="0"/>
                <a:cs typeface="Arial" panose="020B0604020202020204" pitchFamily="34" charset="0"/>
                <a:hlinkClick r:id="rId4"/>
              </a:rPr>
              <a:t>Best Meets</a:t>
            </a:r>
            <a:r>
              <a:rPr lang="en-US" dirty="0">
                <a:effectLst/>
                <a:latin typeface="Arial" panose="020B0604020202020204" pitchFamily="34" charset="0"/>
                <a:ea typeface="Calibri" panose="020F0502020204030204" pitchFamily="34" charset="0"/>
                <a:cs typeface="Arial" panose="020B0604020202020204" pitchFamily="34" charset="0"/>
              </a:rPr>
              <a:t> (E202.7) </a:t>
            </a:r>
            <a:r>
              <a:rPr lang="en-US" i="1" dirty="0">
                <a:effectLst/>
                <a:latin typeface="Arial" panose="020B0604020202020204" pitchFamily="34" charset="0"/>
                <a:ea typeface="Calibri" panose="020F0502020204030204" pitchFamily="34" charset="0"/>
                <a:cs typeface="Arial" panose="020B0604020202020204" pitchFamily="34" charset="0"/>
              </a:rPr>
              <a:t>previously referred to as Non-Availability </a:t>
            </a:r>
            <a:endParaRPr lang="en-US" dirty="0">
              <a:effectLst/>
              <a:latin typeface="Arial" panose="020B0604020202020204" pitchFamily="34" charset="0"/>
              <a:ea typeface="Calibri" panose="020F0502020204030204" pitchFamily="34" charset="0"/>
              <a:cs typeface="Arial" panose="020B0604020202020204" pitchFamily="34" charset="0"/>
            </a:endParaRPr>
          </a:p>
          <a:p>
            <a:pPr marL="800100" lvl="1" indent="-342900">
              <a:lnSpc>
                <a:spcPct val="107000"/>
              </a:lnSpc>
              <a:spcBef>
                <a:spcPts val="0"/>
              </a:spcBef>
              <a:spcAft>
                <a:spcPts val="800"/>
              </a:spcAft>
              <a:buFont typeface="Symbol" panose="05050102010706020507" pitchFamily="18" charset="2"/>
              <a:buChar char=""/>
            </a:pPr>
            <a:r>
              <a:rPr lang="en-US" u="none" strike="noStrike" dirty="0">
                <a:solidFill>
                  <a:srgbClr val="0563C1"/>
                </a:solidFill>
                <a:effectLst/>
                <a:latin typeface="Arial" panose="020B0604020202020204" pitchFamily="34" charset="0"/>
                <a:ea typeface="Calibri" panose="020F0502020204030204" pitchFamily="34" charset="0"/>
                <a:cs typeface="Arial" panose="020B0604020202020204" pitchFamily="34" charset="0"/>
                <a:hlinkClick r:id="rId5"/>
              </a:rPr>
              <a:t>ICT Functions Located in Maintenance or Monitoring Spaces</a:t>
            </a:r>
            <a:r>
              <a:rPr lang="en-US" dirty="0">
                <a:effectLst/>
                <a:latin typeface="Arial" panose="020B0604020202020204" pitchFamily="34" charset="0"/>
                <a:ea typeface="Calibri" panose="020F0502020204030204" pitchFamily="34" charset="0"/>
                <a:cs typeface="Arial" panose="020B0604020202020204" pitchFamily="34" charset="0"/>
              </a:rPr>
              <a:t> (E202.5)</a:t>
            </a:r>
          </a:p>
          <a:p>
            <a:pPr marL="800100" lvl="1" indent="-342900">
              <a:lnSpc>
                <a:spcPct val="107000"/>
              </a:lnSpc>
              <a:spcBef>
                <a:spcPts val="0"/>
              </a:spcBef>
              <a:spcAft>
                <a:spcPts val="800"/>
              </a:spcAft>
              <a:buFont typeface="Symbol" panose="05050102010706020507" pitchFamily="18" charset="2"/>
              <a:buChar char=""/>
            </a:pPr>
            <a:r>
              <a:rPr lang="en-US" u="none" strike="noStrike" dirty="0">
                <a:solidFill>
                  <a:srgbClr val="0563C1"/>
                </a:solidFill>
                <a:effectLst/>
                <a:latin typeface="Arial" panose="020B0604020202020204" pitchFamily="34" charset="0"/>
                <a:ea typeface="Calibri" panose="020F0502020204030204" pitchFamily="34" charset="0"/>
                <a:cs typeface="Arial" panose="020B0604020202020204" pitchFamily="34" charset="0"/>
                <a:hlinkClick r:id="rId6"/>
              </a:rPr>
              <a:t>Federal Contracts</a:t>
            </a:r>
            <a:r>
              <a:rPr lang="en-US" dirty="0">
                <a:effectLst/>
                <a:latin typeface="Arial" panose="020B0604020202020204" pitchFamily="34" charset="0"/>
                <a:ea typeface="Calibri" panose="020F0502020204030204" pitchFamily="34" charset="0"/>
                <a:cs typeface="Arial" panose="020B0604020202020204" pitchFamily="34" charset="0"/>
              </a:rPr>
              <a:t> (E202.4)</a:t>
            </a:r>
          </a:p>
          <a:p>
            <a:pPr marL="0" indent="0">
              <a:buNone/>
            </a:pPr>
            <a:endParaRPr lang="en-US" dirty="0">
              <a:solidFill>
                <a:schemeClr val="tx1"/>
              </a:solidFill>
            </a:endParaRPr>
          </a:p>
        </p:txBody>
      </p:sp>
      <p:sp>
        <p:nvSpPr>
          <p:cNvPr id="4" name="Slide Number Placeholder 3">
            <a:extLst>
              <a:ext uri="{FF2B5EF4-FFF2-40B4-BE49-F238E27FC236}">
                <a16:creationId xmlns:a16="http://schemas.microsoft.com/office/drawing/2014/main" id="{458A2D49-6F71-4A61-951E-8E2F476B181F}"/>
              </a:ext>
            </a:extLst>
          </p:cNvPr>
          <p:cNvSpPr>
            <a:spLocks noGrp="1"/>
          </p:cNvSpPr>
          <p:nvPr>
            <p:ph type="sldNum" sz="quarter" idx="12"/>
          </p:nvPr>
        </p:nvSpPr>
        <p:spPr/>
        <p:txBody>
          <a:bodyPr/>
          <a:lstStyle/>
          <a:p>
            <a:fld id="{E557B0A6-1ED7-AB4A-A630-88AE31817D0D}" type="slidenum">
              <a:rPr lang="en-US" smtClean="0"/>
              <a:pPr/>
              <a:t>22</a:t>
            </a:fld>
            <a:endParaRPr lang="en-US" dirty="0"/>
          </a:p>
        </p:txBody>
      </p:sp>
    </p:spTree>
    <p:extLst>
      <p:ext uri="{BB962C8B-B14F-4D97-AF65-F5344CB8AC3E}">
        <p14:creationId xmlns:p14="http://schemas.microsoft.com/office/powerpoint/2010/main" val="3603839429"/>
      </p:ext>
    </p:extLst>
  </p:cSld>
  <p:clrMapOvr>
    <a:masterClrMapping/>
  </p:clrMapOvr>
  <mc:AlternateContent xmlns:mc="http://schemas.openxmlformats.org/markup-compatibility/2006">
    <mc:Choice xmlns:p14="http://schemas.microsoft.com/office/powerpoint/2010/main" Requires="p14">
      <p:transition spd="slow" p14:dur="2000" advClick="0"/>
    </mc:Choice>
    <mc:Fallback>
      <p:transition spd="slow" advClick="0"/>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A102B2-89CB-4763-8F24-BA35D55506FF}"/>
              </a:ext>
            </a:extLst>
          </p:cNvPr>
          <p:cNvSpPr>
            <a:spLocks noGrp="1"/>
          </p:cNvSpPr>
          <p:nvPr>
            <p:ph type="title"/>
          </p:nvPr>
        </p:nvSpPr>
        <p:spPr/>
        <p:txBody>
          <a:bodyPr/>
          <a:lstStyle/>
          <a:p>
            <a:r>
              <a:rPr lang="en-US" dirty="0"/>
              <a:t>Contact Me</a:t>
            </a:r>
          </a:p>
        </p:txBody>
      </p:sp>
      <p:sp>
        <p:nvSpPr>
          <p:cNvPr id="3" name="Content Placeholder 2">
            <a:extLst>
              <a:ext uri="{FF2B5EF4-FFF2-40B4-BE49-F238E27FC236}">
                <a16:creationId xmlns:a16="http://schemas.microsoft.com/office/drawing/2014/main" id="{D8E05882-A7BB-41E0-8BA0-E37F05C29779}"/>
              </a:ext>
            </a:extLst>
          </p:cNvPr>
          <p:cNvSpPr>
            <a:spLocks noGrp="1"/>
          </p:cNvSpPr>
          <p:nvPr>
            <p:ph idx="1"/>
          </p:nvPr>
        </p:nvSpPr>
        <p:spPr/>
        <p:txBody>
          <a:bodyPr>
            <a:normAutofit/>
          </a:bodyPr>
          <a:lstStyle/>
          <a:p>
            <a:pPr marL="0" marR="0" indent="0">
              <a:lnSpc>
                <a:spcPct val="110000"/>
              </a:lnSpc>
              <a:spcBef>
                <a:spcPts val="0"/>
              </a:spcBef>
              <a:spcAft>
                <a:spcPts val="0"/>
              </a:spcAft>
              <a:buNone/>
            </a:pPr>
            <a:r>
              <a:rPr lang="en-US" dirty="0">
                <a:solidFill>
                  <a:schemeClr val="tx1"/>
                </a:solidFill>
              </a:rPr>
              <a:t>Angela R. Watkins, PMP, ITIL, CGEIT</a:t>
            </a:r>
          </a:p>
          <a:p>
            <a:pPr marL="0" marR="0" indent="0">
              <a:lnSpc>
                <a:spcPct val="110000"/>
              </a:lnSpc>
              <a:spcBef>
                <a:spcPts val="0"/>
              </a:spcBef>
              <a:spcAft>
                <a:spcPts val="0"/>
              </a:spcAft>
              <a:buNone/>
            </a:pPr>
            <a:r>
              <a:rPr lang="en-US" sz="2000" dirty="0">
                <a:solidFill>
                  <a:schemeClr val="tx1"/>
                </a:solidFill>
              </a:rPr>
              <a:t>Section 508 Program Manager</a:t>
            </a:r>
          </a:p>
          <a:p>
            <a:pPr marL="0" indent="0">
              <a:lnSpc>
                <a:spcPct val="110000"/>
              </a:lnSpc>
              <a:buNone/>
            </a:pPr>
            <a:r>
              <a:rPr lang="en-US" sz="2000" b="1" i="1" dirty="0">
                <a:solidFill>
                  <a:schemeClr val="tx1"/>
                </a:solidFill>
              </a:rPr>
              <a:t>Accessibility is Everyone’s Responsibility</a:t>
            </a:r>
          </a:p>
          <a:p>
            <a:pPr marL="0" indent="0">
              <a:lnSpc>
                <a:spcPct val="110000"/>
              </a:lnSpc>
              <a:spcBef>
                <a:spcPts val="0"/>
              </a:spcBef>
              <a:buNone/>
            </a:pPr>
            <a:r>
              <a:rPr lang="en-US" sz="1600" dirty="0">
                <a:solidFill>
                  <a:schemeClr val="tx1"/>
                </a:solidFill>
              </a:rPr>
              <a:t>Pension Benefit Guaranty Corporation</a:t>
            </a:r>
          </a:p>
          <a:p>
            <a:pPr marL="0" indent="0">
              <a:lnSpc>
                <a:spcPct val="110000"/>
              </a:lnSpc>
              <a:spcBef>
                <a:spcPts val="0"/>
              </a:spcBef>
              <a:buNone/>
            </a:pPr>
            <a:r>
              <a:rPr lang="en-US" sz="1600" dirty="0">
                <a:solidFill>
                  <a:schemeClr val="tx1"/>
                </a:solidFill>
              </a:rPr>
              <a:t>Enterprise Governance Department</a:t>
            </a:r>
          </a:p>
          <a:p>
            <a:pPr marL="0" indent="0">
              <a:lnSpc>
                <a:spcPct val="110000"/>
              </a:lnSpc>
              <a:spcBef>
                <a:spcPts val="0"/>
              </a:spcBef>
              <a:buNone/>
            </a:pPr>
            <a:r>
              <a:rPr lang="en-US" sz="1600" dirty="0">
                <a:solidFill>
                  <a:schemeClr val="tx1"/>
                </a:solidFill>
              </a:rPr>
              <a:t>Office of Information Technology</a:t>
            </a:r>
          </a:p>
          <a:p>
            <a:pPr marL="0" indent="0">
              <a:lnSpc>
                <a:spcPct val="110000"/>
              </a:lnSpc>
              <a:spcBef>
                <a:spcPts val="0"/>
              </a:spcBef>
              <a:buNone/>
            </a:pPr>
            <a:endParaRPr lang="en-US" sz="2000" dirty="0">
              <a:solidFill>
                <a:schemeClr val="tx1"/>
              </a:solidFill>
            </a:endParaRPr>
          </a:p>
          <a:p>
            <a:pPr marL="0" indent="0">
              <a:lnSpc>
                <a:spcPct val="110000"/>
              </a:lnSpc>
              <a:spcBef>
                <a:spcPts val="0"/>
              </a:spcBef>
              <a:buNone/>
            </a:pPr>
            <a:r>
              <a:rPr lang="en-US" sz="2000" dirty="0">
                <a:solidFill>
                  <a:schemeClr val="tx1"/>
                </a:solidFill>
              </a:rPr>
              <a:t>E: watkins.angela@pbgc.gov </a:t>
            </a:r>
          </a:p>
          <a:p>
            <a:pPr marL="0" indent="0">
              <a:lnSpc>
                <a:spcPct val="110000"/>
              </a:lnSpc>
              <a:spcBef>
                <a:spcPts val="0"/>
              </a:spcBef>
              <a:buNone/>
            </a:pPr>
            <a:r>
              <a:rPr lang="en-US" sz="2000" dirty="0">
                <a:solidFill>
                  <a:schemeClr val="tx1"/>
                </a:solidFill>
              </a:rPr>
              <a:t>P: (202) 229-3181</a:t>
            </a:r>
          </a:p>
          <a:p>
            <a:pPr marL="0" indent="0">
              <a:lnSpc>
                <a:spcPct val="110000"/>
              </a:lnSpc>
              <a:spcBef>
                <a:spcPts val="0"/>
              </a:spcBef>
              <a:buNone/>
            </a:pPr>
            <a:r>
              <a:rPr lang="en-US" sz="2000" dirty="0">
                <a:solidFill>
                  <a:schemeClr val="tx1"/>
                </a:solidFill>
              </a:rPr>
              <a:t>C: 202.538.7548</a:t>
            </a:r>
          </a:p>
          <a:p>
            <a:pPr marL="0" indent="0">
              <a:lnSpc>
                <a:spcPct val="110000"/>
              </a:lnSpc>
              <a:spcBef>
                <a:spcPts val="0"/>
              </a:spcBef>
              <a:buNone/>
            </a:pPr>
            <a:endParaRPr lang="en-US" sz="2000" dirty="0">
              <a:solidFill>
                <a:schemeClr val="tx1"/>
              </a:solidFill>
            </a:endParaRPr>
          </a:p>
          <a:p>
            <a:pPr marL="0" indent="0">
              <a:lnSpc>
                <a:spcPct val="110000"/>
              </a:lnSpc>
              <a:spcBef>
                <a:spcPts val="0"/>
              </a:spcBef>
              <a:buNone/>
            </a:pPr>
            <a:r>
              <a:rPr lang="en-US" sz="2000" dirty="0">
                <a:solidFill>
                  <a:schemeClr val="tx1"/>
                </a:solidFill>
              </a:rPr>
              <a:t>My job is to— Share what I know with others, and</a:t>
            </a:r>
          </a:p>
          <a:p>
            <a:pPr marL="0" indent="0">
              <a:lnSpc>
                <a:spcPct val="110000"/>
              </a:lnSpc>
              <a:spcBef>
                <a:spcPts val="0"/>
              </a:spcBef>
              <a:buNone/>
            </a:pPr>
            <a:r>
              <a:rPr lang="en-US" sz="2000" dirty="0">
                <a:solidFill>
                  <a:schemeClr val="tx1"/>
                </a:solidFill>
              </a:rPr>
              <a:t>Learn from those who want to share with me (–arw)</a:t>
            </a:r>
          </a:p>
        </p:txBody>
      </p:sp>
      <p:sp>
        <p:nvSpPr>
          <p:cNvPr id="4" name="Slide Number Placeholder 3">
            <a:extLst>
              <a:ext uri="{FF2B5EF4-FFF2-40B4-BE49-F238E27FC236}">
                <a16:creationId xmlns:a16="http://schemas.microsoft.com/office/drawing/2014/main" id="{458A2D49-6F71-4A61-951E-8E2F476B181F}"/>
              </a:ext>
            </a:extLst>
          </p:cNvPr>
          <p:cNvSpPr>
            <a:spLocks noGrp="1"/>
          </p:cNvSpPr>
          <p:nvPr>
            <p:ph type="sldNum" sz="quarter" idx="12"/>
          </p:nvPr>
        </p:nvSpPr>
        <p:spPr/>
        <p:txBody>
          <a:bodyPr/>
          <a:lstStyle/>
          <a:p>
            <a:fld id="{E557B0A6-1ED7-AB4A-A630-88AE31817D0D}" type="slidenum">
              <a:rPr lang="en-US" smtClean="0"/>
              <a:pPr/>
              <a:t>23</a:t>
            </a:fld>
            <a:endParaRPr lang="en-US" dirty="0"/>
          </a:p>
        </p:txBody>
      </p:sp>
    </p:spTree>
    <p:extLst>
      <p:ext uri="{BB962C8B-B14F-4D97-AF65-F5344CB8AC3E}">
        <p14:creationId xmlns:p14="http://schemas.microsoft.com/office/powerpoint/2010/main" val="38780932"/>
      </p:ext>
    </p:extLst>
  </p:cSld>
  <p:clrMapOvr>
    <a:masterClrMapping/>
  </p:clrMapOvr>
  <mc:AlternateContent xmlns:mc="http://schemas.openxmlformats.org/markup-compatibility/2006">
    <mc:Choice xmlns:p14="http://schemas.microsoft.com/office/powerpoint/2010/main" Requires="p14">
      <p:transition spd="slow" p14:dur="2000" advClick="0"/>
    </mc:Choice>
    <mc:Fallback>
      <p:transition spd="slow" advClick="0"/>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49" y="2844256"/>
            <a:ext cx="10746431" cy="1161535"/>
          </a:xfrm>
        </p:spPr>
        <p:txBody>
          <a:bodyPr>
            <a:normAutofit/>
          </a:bodyPr>
          <a:lstStyle/>
          <a:p>
            <a:pPr algn="ctr"/>
            <a:r>
              <a:rPr lang="en-US" sz="5400" dirty="0">
                <a:solidFill>
                  <a:srgbClr val="004B8D"/>
                </a:solidFill>
              </a:rPr>
              <a:t>Questions</a:t>
            </a:r>
          </a:p>
        </p:txBody>
      </p:sp>
    </p:spTree>
    <p:extLst>
      <p:ext uri="{BB962C8B-B14F-4D97-AF65-F5344CB8AC3E}">
        <p14:creationId xmlns:p14="http://schemas.microsoft.com/office/powerpoint/2010/main" val="2174312848"/>
      </p:ext>
    </p:extLst>
  </p:cSld>
  <p:clrMapOvr>
    <a:masterClrMapping/>
  </p:clrMapOvr>
  <mc:AlternateContent xmlns:mc="http://schemas.openxmlformats.org/markup-compatibility/2006">
    <mc:Choice xmlns:p14="http://schemas.microsoft.com/office/powerpoint/2010/main" Requires="p14">
      <p:transition spd="slow" p14:dur="2000" advClick="0"/>
    </mc:Choice>
    <mc:Fallback>
      <p:transition spd="slow" advClick="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A102B2-89CB-4763-8F24-BA35D55506FF}"/>
              </a:ext>
            </a:extLst>
          </p:cNvPr>
          <p:cNvSpPr>
            <a:spLocks noGrp="1"/>
          </p:cNvSpPr>
          <p:nvPr>
            <p:ph type="title"/>
          </p:nvPr>
        </p:nvSpPr>
        <p:spPr/>
        <p:txBody>
          <a:bodyPr/>
          <a:lstStyle/>
          <a:p>
            <a:r>
              <a:rPr lang="en-US" dirty="0"/>
              <a:t>PBGC: Section 508 Monthly Events</a:t>
            </a:r>
          </a:p>
        </p:txBody>
      </p:sp>
      <p:sp>
        <p:nvSpPr>
          <p:cNvPr id="3" name="Content Placeholder 2">
            <a:extLst>
              <a:ext uri="{FF2B5EF4-FFF2-40B4-BE49-F238E27FC236}">
                <a16:creationId xmlns:a16="http://schemas.microsoft.com/office/drawing/2014/main" id="{D8E05882-A7BB-41E0-8BA0-E37F05C29779}"/>
              </a:ext>
            </a:extLst>
          </p:cNvPr>
          <p:cNvSpPr>
            <a:spLocks noGrp="1"/>
          </p:cNvSpPr>
          <p:nvPr>
            <p:ph idx="1"/>
          </p:nvPr>
        </p:nvSpPr>
        <p:spPr/>
        <p:txBody>
          <a:bodyPr/>
          <a:lstStyle/>
          <a:p>
            <a:pPr marL="0" indent="0">
              <a:buNone/>
            </a:pPr>
            <a:r>
              <a:rPr lang="en-US" dirty="0">
                <a:solidFill>
                  <a:schemeClr val="tx1"/>
                </a:solidFill>
              </a:rPr>
              <a:t>Using the GSA Playbook as a guide, we established several (sustainable) monthly events </a:t>
            </a:r>
          </a:p>
          <a:p>
            <a:pPr marL="457200" indent="-457200">
              <a:buFont typeface="+mj-lt"/>
              <a:buAutoNum type="arabicPeriod"/>
            </a:pPr>
            <a:r>
              <a:rPr lang="en-US" dirty="0">
                <a:solidFill>
                  <a:schemeClr val="tx1"/>
                </a:solidFill>
              </a:rPr>
              <a:t>Section 508 is Great Debate – Q&amp;A Sessions</a:t>
            </a:r>
          </a:p>
          <a:p>
            <a:pPr lvl="1"/>
            <a:r>
              <a:rPr lang="en-US" dirty="0">
                <a:solidFill>
                  <a:schemeClr val="tx1"/>
                </a:solidFill>
              </a:rPr>
              <a:t>2</a:t>
            </a:r>
            <a:r>
              <a:rPr lang="en-US" baseline="30000" dirty="0">
                <a:solidFill>
                  <a:schemeClr val="tx1"/>
                </a:solidFill>
              </a:rPr>
              <a:t>nd</a:t>
            </a:r>
            <a:r>
              <a:rPr lang="en-US" dirty="0">
                <a:solidFill>
                  <a:schemeClr val="tx1"/>
                </a:solidFill>
              </a:rPr>
              <a:t> Tuesday of the Month 11-12 AM – via MS Teams</a:t>
            </a:r>
          </a:p>
          <a:p>
            <a:pPr marL="457200" indent="-457200">
              <a:buFont typeface="+mj-lt"/>
              <a:buAutoNum type="arabicPeriod"/>
            </a:pPr>
            <a:r>
              <a:rPr lang="en-US" dirty="0">
                <a:solidFill>
                  <a:schemeClr val="tx1"/>
                </a:solidFill>
              </a:rPr>
              <a:t>PBGC TechU – Where Tech Meets Usability – Hands-on Training</a:t>
            </a:r>
          </a:p>
          <a:p>
            <a:pPr lvl="1"/>
            <a:r>
              <a:rPr lang="en-US" dirty="0">
                <a:solidFill>
                  <a:schemeClr val="tx1"/>
                </a:solidFill>
              </a:rPr>
              <a:t>4</a:t>
            </a:r>
            <a:r>
              <a:rPr lang="en-US" baseline="30000" dirty="0">
                <a:solidFill>
                  <a:schemeClr val="tx1"/>
                </a:solidFill>
              </a:rPr>
              <a:t>th</a:t>
            </a:r>
            <a:r>
              <a:rPr lang="en-US" dirty="0">
                <a:solidFill>
                  <a:schemeClr val="tx1"/>
                </a:solidFill>
              </a:rPr>
              <a:t> Wednesday – Via Learning &amp; Development Registration</a:t>
            </a:r>
          </a:p>
          <a:p>
            <a:pPr marL="457200" indent="-457200">
              <a:buFont typeface="+mj-lt"/>
              <a:buAutoNum type="arabicPeriod"/>
            </a:pPr>
            <a:r>
              <a:rPr lang="en-US" dirty="0">
                <a:solidFill>
                  <a:schemeClr val="tx1"/>
                </a:solidFill>
              </a:rPr>
              <a:t>Current format – 1 Topic per quarter; 4 topics per year</a:t>
            </a:r>
          </a:p>
          <a:p>
            <a:pPr lvl="1"/>
            <a:r>
              <a:rPr lang="en-US" dirty="0">
                <a:solidFill>
                  <a:schemeClr val="tx1"/>
                </a:solidFill>
              </a:rPr>
              <a:t>Tie the Q&amp;A Session to the Hands-on Training</a:t>
            </a:r>
          </a:p>
          <a:p>
            <a:pPr marL="0" indent="0">
              <a:buNone/>
            </a:pPr>
            <a:endParaRPr lang="en-US" dirty="0">
              <a:solidFill>
                <a:schemeClr val="tx1"/>
              </a:solidFill>
            </a:endParaRPr>
          </a:p>
        </p:txBody>
      </p:sp>
      <p:sp>
        <p:nvSpPr>
          <p:cNvPr id="4" name="Slide Number Placeholder 3">
            <a:extLst>
              <a:ext uri="{FF2B5EF4-FFF2-40B4-BE49-F238E27FC236}">
                <a16:creationId xmlns:a16="http://schemas.microsoft.com/office/drawing/2014/main" id="{458A2D49-6F71-4A61-951E-8E2F476B181F}"/>
              </a:ext>
            </a:extLst>
          </p:cNvPr>
          <p:cNvSpPr>
            <a:spLocks noGrp="1"/>
          </p:cNvSpPr>
          <p:nvPr>
            <p:ph type="sldNum" sz="quarter" idx="12"/>
          </p:nvPr>
        </p:nvSpPr>
        <p:spPr/>
        <p:txBody>
          <a:bodyPr/>
          <a:lstStyle/>
          <a:p>
            <a:fld id="{E557B0A6-1ED7-AB4A-A630-88AE31817D0D}" type="slidenum">
              <a:rPr lang="en-US" smtClean="0"/>
              <a:pPr/>
              <a:t>3</a:t>
            </a:fld>
            <a:endParaRPr lang="en-US" dirty="0"/>
          </a:p>
        </p:txBody>
      </p:sp>
    </p:spTree>
    <p:extLst>
      <p:ext uri="{BB962C8B-B14F-4D97-AF65-F5344CB8AC3E}">
        <p14:creationId xmlns:p14="http://schemas.microsoft.com/office/powerpoint/2010/main" val="873213078"/>
      </p:ext>
    </p:extLst>
  </p:cSld>
  <p:clrMapOvr>
    <a:masterClrMapping/>
  </p:clrMapOvr>
  <mc:AlternateContent xmlns:mc="http://schemas.openxmlformats.org/markup-compatibility/2006">
    <mc:Choice xmlns:p14="http://schemas.microsoft.com/office/powerpoint/2010/main" Requires="p14">
      <p:transition spd="slow" p14:dur="2000" advClick="0"/>
    </mc:Choice>
    <mc:Fallback>
      <p:transition spd="slow" advClick="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A102B2-89CB-4763-8F24-BA35D55506FF}"/>
              </a:ext>
            </a:extLst>
          </p:cNvPr>
          <p:cNvSpPr>
            <a:spLocks noGrp="1"/>
          </p:cNvSpPr>
          <p:nvPr>
            <p:ph type="title"/>
          </p:nvPr>
        </p:nvSpPr>
        <p:spPr/>
        <p:txBody>
          <a:bodyPr/>
          <a:lstStyle/>
          <a:p>
            <a:r>
              <a:rPr lang="en-US" dirty="0"/>
              <a:t>PBGC: Section 508 Resources</a:t>
            </a:r>
          </a:p>
        </p:txBody>
      </p:sp>
      <p:sp>
        <p:nvSpPr>
          <p:cNvPr id="3" name="Content Placeholder 2">
            <a:extLst>
              <a:ext uri="{FF2B5EF4-FFF2-40B4-BE49-F238E27FC236}">
                <a16:creationId xmlns:a16="http://schemas.microsoft.com/office/drawing/2014/main" id="{D8E05882-A7BB-41E0-8BA0-E37F05C29779}"/>
              </a:ext>
            </a:extLst>
          </p:cNvPr>
          <p:cNvSpPr>
            <a:spLocks noGrp="1"/>
          </p:cNvSpPr>
          <p:nvPr>
            <p:ph idx="1"/>
          </p:nvPr>
        </p:nvSpPr>
        <p:spPr/>
        <p:txBody>
          <a:bodyPr>
            <a:normAutofit/>
          </a:bodyPr>
          <a:lstStyle/>
          <a:p>
            <a:pPr marL="457200" indent="-457200">
              <a:buFont typeface="+mj-lt"/>
              <a:buAutoNum type="arabicPeriod"/>
            </a:pPr>
            <a:r>
              <a:rPr lang="en-US" dirty="0">
                <a:solidFill>
                  <a:schemeClr val="tx1"/>
                </a:solidFill>
              </a:rPr>
              <a:t>PBGC Section 508 Library</a:t>
            </a:r>
          </a:p>
          <a:p>
            <a:pPr lvl="1"/>
            <a:r>
              <a:rPr lang="en-US" dirty="0">
                <a:solidFill>
                  <a:schemeClr val="tx1"/>
                </a:solidFill>
              </a:rPr>
              <a:t>Q&amp;A Take-A-Ways</a:t>
            </a:r>
          </a:p>
          <a:p>
            <a:pPr lvl="1"/>
            <a:r>
              <a:rPr lang="en-US" dirty="0">
                <a:solidFill>
                  <a:schemeClr val="tx1"/>
                </a:solidFill>
              </a:rPr>
              <a:t>Training: PBGC Learning Series/PBGC Tech Exercises</a:t>
            </a:r>
          </a:p>
          <a:p>
            <a:pPr lvl="1"/>
            <a:r>
              <a:rPr lang="en-US" dirty="0">
                <a:solidFill>
                  <a:schemeClr val="tx1"/>
                </a:solidFill>
              </a:rPr>
              <a:t>Brochures</a:t>
            </a:r>
          </a:p>
          <a:p>
            <a:pPr lvl="1"/>
            <a:r>
              <a:rPr lang="en-US" dirty="0">
                <a:solidFill>
                  <a:schemeClr val="tx1"/>
                </a:solidFill>
              </a:rPr>
              <a:t>Other Resources </a:t>
            </a:r>
          </a:p>
          <a:p>
            <a:pPr lvl="2"/>
            <a:r>
              <a:rPr lang="en-US" dirty="0">
                <a:solidFill>
                  <a:schemeClr val="tx1"/>
                </a:solidFill>
              </a:rPr>
              <a:t>Checklists, Mission Accessible(s), 508 Overview Video</a:t>
            </a:r>
          </a:p>
          <a:p>
            <a:pPr marL="914400" lvl="1" indent="-457200">
              <a:buFont typeface="+mj-lt"/>
              <a:buAutoNum type="arabicPeriod"/>
            </a:pPr>
            <a:endParaRPr lang="en-US" dirty="0">
              <a:solidFill>
                <a:schemeClr val="tx1"/>
              </a:solidFill>
            </a:endParaRPr>
          </a:p>
          <a:p>
            <a:pPr marL="457200" indent="-457200">
              <a:buFont typeface="+mj-lt"/>
              <a:buAutoNum type="arabicPeriod"/>
            </a:pPr>
            <a:r>
              <a:rPr lang="en-US" dirty="0">
                <a:solidFill>
                  <a:schemeClr val="tx1"/>
                </a:solidFill>
              </a:rPr>
              <a:t>PBGC Monthly Tips </a:t>
            </a:r>
          </a:p>
          <a:p>
            <a:pPr lvl="1"/>
            <a:r>
              <a:rPr lang="en-US" dirty="0">
                <a:solidFill>
                  <a:schemeClr val="tx1"/>
                </a:solidFill>
              </a:rPr>
              <a:t>Sent via email (3</a:t>
            </a:r>
            <a:r>
              <a:rPr lang="en-US" baseline="30000" dirty="0">
                <a:solidFill>
                  <a:schemeClr val="tx1"/>
                </a:solidFill>
              </a:rPr>
              <a:t>rd</a:t>
            </a:r>
            <a:r>
              <a:rPr lang="en-US" dirty="0">
                <a:solidFill>
                  <a:schemeClr val="tx1"/>
                </a:solidFill>
              </a:rPr>
              <a:t> Thursdays of the Month)</a:t>
            </a:r>
          </a:p>
          <a:p>
            <a:pPr lvl="1"/>
            <a:r>
              <a:rPr lang="en-US" dirty="0">
                <a:solidFill>
                  <a:schemeClr val="tx1"/>
                </a:solidFill>
              </a:rPr>
              <a:t>Saved to Library for Reference</a:t>
            </a:r>
          </a:p>
          <a:p>
            <a:pPr marL="0" indent="0">
              <a:buNone/>
            </a:pPr>
            <a:endParaRPr lang="en-US" dirty="0">
              <a:solidFill>
                <a:schemeClr val="tx1"/>
              </a:solidFill>
            </a:endParaRPr>
          </a:p>
        </p:txBody>
      </p:sp>
      <p:sp>
        <p:nvSpPr>
          <p:cNvPr id="4" name="Slide Number Placeholder 3">
            <a:extLst>
              <a:ext uri="{FF2B5EF4-FFF2-40B4-BE49-F238E27FC236}">
                <a16:creationId xmlns:a16="http://schemas.microsoft.com/office/drawing/2014/main" id="{458A2D49-6F71-4A61-951E-8E2F476B181F}"/>
              </a:ext>
            </a:extLst>
          </p:cNvPr>
          <p:cNvSpPr>
            <a:spLocks noGrp="1"/>
          </p:cNvSpPr>
          <p:nvPr>
            <p:ph type="sldNum" sz="quarter" idx="12"/>
          </p:nvPr>
        </p:nvSpPr>
        <p:spPr/>
        <p:txBody>
          <a:bodyPr/>
          <a:lstStyle/>
          <a:p>
            <a:fld id="{E557B0A6-1ED7-AB4A-A630-88AE31817D0D}" type="slidenum">
              <a:rPr lang="en-US" smtClean="0"/>
              <a:pPr/>
              <a:t>4</a:t>
            </a:fld>
            <a:endParaRPr lang="en-US" dirty="0"/>
          </a:p>
        </p:txBody>
      </p:sp>
    </p:spTree>
    <p:extLst>
      <p:ext uri="{BB962C8B-B14F-4D97-AF65-F5344CB8AC3E}">
        <p14:creationId xmlns:p14="http://schemas.microsoft.com/office/powerpoint/2010/main" val="3538489497"/>
      </p:ext>
    </p:extLst>
  </p:cSld>
  <p:clrMapOvr>
    <a:masterClrMapping/>
  </p:clrMapOvr>
  <mc:AlternateContent xmlns:mc="http://schemas.openxmlformats.org/markup-compatibility/2006">
    <mc:Choice xmlns:p14="http://schemas.microsoft.com/office/powerpoint/2010/main" Requires="p14">
      <p:transition spd="slow" p14:dur="2000" advClick="0"/>
    </mc:Choice>
    <mc:Fallback>
      <p:transition spd="slow" advClick="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C9D16C-D8DE-4CBF-958E-2A4248564927}"/>
              </a:ext>
            </a:extLst>
          </p:cNvPr>
          <p:cNvSpPr>
            <a:spLocks noGrp="1"/>
          </p:cNvSpPr>
          <p:nvPr>
            <p:ph type="title"/>
          </p:nvPr>
        </p:nvSpPr>
        <p:spPr>
          <a:xfrm>
            <a:off x="722784" y="3044025"/>
            <a:ext cx="10746431" cy="1161535"/>
          </a:xfrm>
        </p:spPr>
        <p:txBody>
          <a:bodyPr>
            <a:normAutofit/>
          </a:bodyPr>
          <a:lstStyle/>
          <a:p>
            <a:r>
              <a:rPr lang="en-US" dirty="0">
                <a:solidFill>
                  <a:srgbClr val="004B8D"/>
                </a:solidFill>
              </a:rPr>
              <a:t>Market Research Q&amp;A Points</a:t>
            </a:r>
            <a:endParaRPr lang="en-US" dirty="0"/>
          </a:p>
        </p:txBody>
      </p:sp>
    </p:spTree>
    <p:extLst>
      <p:ext uri="{BB962C8B-B14F-4D97-AF65-F5344CB8AC3E}">
        <p14:creationId xmlns:p14="http://schemas.microsoft.com/office/powerpoint/2010/main" val="1455970819"/>
      </p:ext>
    </p:extLst>
  </p:cSld>
  <p:clrMapOvr>
    <a:masterClrMapping/>
  </p:clrMapOvr>
  <mc:AlternateContent xmlns:mc="http://schemas.openxmlformats.org/markup-compatibility/2006">
    <mc:Choice xmlns:p14="http://schemas.microsoft.com/office/powerpoint/2010/main" Requires="p14">
      <p:transition spd="slow" p14:dur="2000" advClick="0"/>
    </mc:Choice>
    <mc:Fallback>
      <p:transition spd="slow" advClick="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A102B2-89CB-4763-8F24-BA35D55506FF}"/>
              </a:ext>
            </a:extLst>
          </p:cNvPr>
          <p:cNvSpPr>
            <a:spLocks noGrp="1"/>
          </p:cNvSpPr>
          <p:nvPr>
            <p:ph type="title"/>
          </p:nvPr>
        </p:nvSpPr>
        <p:spPr/>
        <p:txBody>
          <a:bodyPr>
            <a:normAutofit/>
          </a:bodyPr>
          <a:lstStyle/>
          <a:p>
            <a:r>
              <a:rPr lang="en-US" dirty="0"/>
              <a:t>Effective Market Research demonstrates three things</a:t>
            </a:r>
          </a:p>
        </p:txBody>
      </p:sp>
      <p:sp>
        <p:nvSpPr>
          <p:cNvPr id="3" name="Content Placeholder 2">
            <a:extLst>
              <a:ext uri="{FF2B5EF4-FFF2-40B4-BE49-F238E27FC236}">
                <a16:creationId xmlns:a16="http://schemas.microsoft.com/office/drawing/2014/main" id="{D8E05882-A7BB-41E0-8BA0-E37F05C29779}"/>
              </a:ext>
            </a:extLst>
          </p:cNvPr>
          <p:cNvSpPr>
            <a:spLocks noGrp="1"/>
          </p:cNvSpPr>
          <p:nvPr>
            <p:ph idx="1"/>
          </p:nvPr>
        </p:nvSpPr>
        <p:spPr/>
        <p:txBody>
          <a:bodyPr/>
          <a:lstStyle/>
          <a:p>
            <a:pPr marL="0" indent="0">
              <a:buNone/>
            </a:pPr>
            <a:r>
              <a:rPr lang="en-US" dirty="0">
                <a:solidFill>
                  <a:schemeClr val="tx1"/>
                </a:solidFill>
              </a:rPr>
              <a:t>That it’s</a:t>
            </a:r>
          </a:p>
          <a:p>
            <a:pPr marL="457200" indent="-457200">
              <a:buFont typeface="+mj-lt"/>
              <a:buAutoNum type="arabicPeriod"/>
            </a:pPr>
            <a:r>
              <a:rPr lang="en-US" dirty="0">
                <a:solidFill>
                  <a:schemeClr val="tx1"/>
                </a:solidFill>
              </a:rPr>
              <a:t>Effective:  Ability to answer questions from various stakeholders (effective)</a:t>
            </a:r>
          </a:p>
          <a:p>
            <a:pPr marL="457200" indent="-457200">
              <a:buFont typeface="+mj-lt"/>
              <a:buAutoNum type="arabicPeriod"/>
            </a:pPr>
            <a:r>
              <a:rPr lang="en-US" dirty="0">
                <a:solidFill>
                  <a:schemeClr val="tx1"/>
                </a:solidFill>
              </a:rPr>
              <a:t>Informative: Knowing how to document what was done</a:t>
            </a:r>
          </a:p>
          <a:p>
            <a:pPr marL="457200" indent="-457200">
              <a:buFont typeface="+mj-lt"/>
              <a:buAutoNum type="arabicPeriod"/>
            </a:pPr>
            <a:r>
              <a:rPr lang="en-US" dirty="0">
                <a:solidFill>
                  <a:schemeClr val="tx1"/>
                </a:solidFill>
              </a:rPr>
              <a:t>Productive: Knowing how to do market research to accomplish the first two items (productive)</a:t>
            </a:r>
          </a:p>
          <a:p>
            <a:pPr marL="0" indent="0">
              <a:buNone/>
            </a:pPr>
            <a:endParaRPr lang="en-US" dirty="0">
              <a:solidFill>
                <a:schemeClr val="tx1"/>
              </a:solidFill>
            </a:endParaRPr>
          </a:p>
        </p:txBody>
      </p:sp>
      <p:sp>
        <p:nvSpPr>
          <p:cNvPr id="4" name="Slide Number Placeholder 3">
            <a:extLst>
              <a:ext uri="{FF2B5EF4-FFF2-40B4-BE49-F238E27FC236}">
                <a16:creationId xmlns:a16="http://schemas.microsoft.com/office/drawing/2014/main" id="{458A2D49-6F71-4A61-951E-8E2F476B181F}"/>
              </a:ext>
            </a:extLst>
          </p:cNvPr>
          <p:cNvSpPr>
            <a:spLocks noGrp="1"/>
          </p:cNvSpPr>
          <p:nvPr>
            <p:ph type="sldNum" sz="quarter" idx="12"/>
          </p:nvPr>
        </p:nvSpPr>
        <p:spPr/>
        <p:txBody>
          <a:bodyPr/>
          <a:lstStyle/>
          <a:p>
            <a:fld id="{E557B0A6-1ED7-AB4A-A630-88AE31817D0D}" type="slidenum">
              <a:rPr lang="en-US" smtClean="0"/>
              <a:pPr/>
              <a:t>6</a:t>
            </a:fld>
            <a:endParaRPr lang="en-US" dirty="0"/>
          </a:p>
        </p:txBody>
      </p:sp>
    </p:spTree>
    <p:extLst>
      <p:ext uri="{BB962C8B-B14F-4D97-AF65-F5344CB8AC3E}">
        <p14:creationId xmlns:p14="http://schemas.microsoft.com/office/powerpoint/2010/main" val="218048347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Click="0"/>
    </mc:Choice>
    <mc:Fallback>
      <p:transition spd="slow" advClick="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A102B2-89CB-4763-8F24-BA35D55506FF}"/>
              </a:ext>
            </a:extLst>
          </p:cNvPr>
          <p:cNvSpPr>
            <a:spLocks noGrp="1"/>
          </p:cNvSpPr>
          <p:nvPr>
            <p:ph type="title"/>
          </p:nvPr>
        </p:nvSpPr>
        <p:spPr/>
        <p:txBody>
          <a:bodyPr>
            <a:normAutofit/>
          </a:bodyPr>
          <a:lstStyle/>
          <a:p>
            <a:r>
              <a:rPr lang="en-US" dirty="0"/>
              <a:t>Effective Market Research Answers Questions</a:t>
            </a:r>
          </a:p>
        </p:txBody>
      </p:sp>
      <p:sp>
        <p:nvSpPr>
          <p:cNvPr id="3" name="Content Placeholder 2">
            <a:extLst>
              <a:ext uri="{FF2B5EF4-FFF2-40B4-BE49-F238E27FC236}">
                <a16:creationId xmlns:a16="http://schemas.microsoft.com/office/drawing/2014/main" id="{D8E05882-A7BB-41E0-8BA0-E37F05C29779}"/>
              </a:ext>
            </a:extLst>
          </p:cNvPr>
          <p:cNvSpPr>
            <a:spLocks noGrp="1"/>
          </p:cNvSpPr>
          <p:nvPr>
            <p:ph idx="1"/>
          </p:nvPr>
        </p:nvSpPr>
        <p:spPr/>
        <p:txBody>
          <a:bodyPr/>
          <a:lstStyle/>
          <a:p>
            <a:pPr marL="457200" indent="-457200">
              <a:buNone/>
            </a:pPr>
            <a:r>
              <a:rPr lang="en-US" dirty="0">
                <a:solidFill>
                  <a:schemeClr val="tx1"/>
                </a:solidFill>
              </a:rPr>
              <a:t>•	Business (background, the need, the goals and objectives) </a:t>
            </a:r>
          </a:p>
          <a:p>
            <a:pPr marL="457200" indent="-457200">
              <a:buNone/>
            </a:pPr>
            <a:r>
              <a:rPr lang="en-US" dirty="0">
                <a:solidFill>
                  <a:schemeClr val="tx1"/>
                </a:solidFill>
              </a:rPr>
              <a:t>•	Security (FIPS, NIST, FedRAMP, Supply Chain, Risks)</a:t>
            </a:r>
          </a:p>
          <a:p>
            <a:pPr marL="457200" indent="-457200">
              <a:buNone/>
            </a:pPr>
            <a:r>
              <a:rPr lang="en-US" dirty="0">
                <a:solidFill>
                  <a:schemeClr val="tx1"/>
                </a:solidFill>
              </a:rPr>
              <a:t>•	Privacy (Data access types, needs, duration) </a:t>
            </a:r>
          </a:p>
          <a:p>
            <a:pPr marL="457200" indent="-457200">
              <a:buNone/>
            </a:pPr>
            <a:r>
              <a:rPr lang="en-US" dirty="0">
                <a:solidFill>
                  <a:schemeClr val="tx1"/>
                </a:solidFill>
              </a:rPr>
              <a:t>•	Infrastructure (What does it need to work, e.g., servers, virtual machines)</a:t>
            </a:r>
          </a:p>
          <a:p>
            <a:pPr marL="457200" indent="-457200">
              <a:buNone/>
            </a:pPr>
            <a:r>
              <a:rPr lang="en-US" dirty="0">
                <a:solidFill>
                  <a:schemeClr val="tx1"/>
                </a:solidFill>
              </a:rPr>
              <a:t>•	Engineering (How does it need to work)</a:t>
            </a:r>
          </a:p>
          <a:p>
            <a:pPr marL="457200" indent="-457200">
              <a:buNone/>
            </a:pPr>
            <a:r>
              <a:rPr lang="en-US" dirty="0">
                <a:solidFill>
                  <a:schemeClr val="tx1"/>
                </a:solidFill>
              </a:rPr>
              <a:t>•	Acquisition (Competitive Solutions, Cost, Quality of Performance)</a:t>
            </a:r>
          </a:p>
          <a:p>
            <a:pPr marL="457200" indent="-457200">
              <a:buNone/>
            </a:pPr>
            <a:r>
              <a:rPr lang="en-US" dirty="0">
                <a:solidFill>
                  <a:schemeClr val="tx1"/>
                </a:solidFill>
              </a:rPr>
              <a:t>•	Enterprise (What's the impact on all our Stakeholders and how do we best use the capabilities of our portfolio and its cycle) </a:t>
            </a:r>
          </a:p>
          <a:p>
            <a:pPr marL="457200" indent="-457200">
              <a:buNone/>
            </a:pPr>
            <a:r>
              <a:rPr lang="en-US" dirty="0">
                <a:solidFill>
                  <a:schemeClr val="tx1"/>
                </a:solidFill>
              </a:rPr>
              <a:t>•	</a:t>
            </a:r>
            <a:r>
              <a:rPr lang="en-US" sz="2800" b="1" dirty="0">
                <a:solidFill>
                  <a:schemeClr val="tx1"/>
                </a:solidFill>
              </a:rPr>
              <a:t>Accessibility (Conformance: Yes/No; How do we help the user)</a:t>
            </a:r>
          </a:p>
          <a:p>
            <a:pPr marL="0" indent="0">
              <a:buNone/>
            </a:pPr>
            <a:endParaRPr lang="en-US" dirty="0">
              <a:solidFill>
                <a:schemeClr val="tx1"/>
              </a:solidFill>
            </a:endParaRPr>
          </a:p>
        </p:txBody>
      </p:sp>
      <p:sp>
        <p:nvSpPr>
          <p:cNvPr id="4" name="Slide Number Placeholder 3">
            <a:extLst>
              <a:ext uri="{FF2B5EF4-FFF2-40B4-BE49-F238E27FC236}">
                <a16:creationId xmlns:a16="http://schemas.microsoft.com/office/drawing/2014/main" id="{458A2D49-6F71-4A61-951E-8E2F476B181F}"/>
              </a:ext>
            </a:extLst>
          </p:cNvPr>
          <p:cNvSpPr>
            <a:spLocks noGrp="1"/>
          </p:cNvSpPr>
          <p:nvPr>
            <p:ph type="sldNum" sz="quarter" idx="12"/>
          </p:nvPr>
        </p:nvSpPr>
        <p:spPr/>
        <p:txBody>
          <a:bodyPr/>
          <a:lstStyle/>
          <a:p>
            <a:fld id="{E557B0A6-1ED7-AB4A-A630-88AE31817D0D}" type="slidenum">
              <a:rPr lang="en-US" smtClean="0"/>
              <a:pPr/>
              <a:t>7</a:t>
            </a:fld>
            <a:endParaRPr lang="en-US" dirty="0"/>
          </a:p>
        </p:txBody>
      </p:sp>
    </p:spTree>
    <p:extLst>
      <p:ext uri="{BB962C8B-B14F-4D97-AF65-F5344CB8AC3E}">
        <p14:creationId xmlns:p14="http://schemas.microsoft.com/office/powerpoint/2010/main" val="402807603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Click="0"/>
    </mc:Choice>
    <mc:Fallback>
      <p:transition spd="slow" advClick="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49" y="2681418"/>
            <a:ext cx="10746431" cy="1620759"/>
          </a:xfrm>
        </p:spPr>
        <p:txBody>
          <a:bodyPr>
            <a:normAutofit/>
          </a:bodyPr>
          <a:lstStyle/>
          <a:p>
            <a:pPr algn="ctr"/>
            <a:r>
              <a:rPr lang="en-US" sz="3600" dirty="0">
                <a:solidFill>
                  <a:srgbClr val="004B8D"/>
                </a:solidFill>
              </a:rPr>
              <a:t>Market Research with Accessibility in Mind PBGC TechU: Exercises</a:t>
            </a:r>
          </a:p>
        </p:txBody>
      </p:sp>
    </p:spTree>
    <p:extLst>
      <p:ext uri="{BB962C8B-B14F-4D97-AF65-F5344CB8AC3E}">
        <p14:creationId xmlns:p14="http://schemas.microsoft.com/office/powerpoint/2010/main" val="816917492"/>
      </p:ext>
    </p:extLst>
  </p:cSld>
  <p:clrMapOvr>
    <a:masterClrMapping/>
  </p:clrMapOvr>
  <mc:AlternateContent xmlns:mc="http://schemas.openxmlformats.org/markup-compatibility/2006">
    <mc:Choice xmlns:p14="http://schemas.microsoft.com/office/powerpoint/2010/main" Requires="p14">
      <p:transition spd="slow" p14:dur="2000" advClick="0"/>
    </mc:Choice>
    <mc:Fallback>
      <p:transition spd="slow" advClick="0"/>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784" y="2793304"/>
            <a:ext cx="10746431" cy="1549385"/>
          </a:xfrm>
        </p:spPr>
        <p:txBody>
          <a:bodyPr>
            <a:noAutofit/>
          </a:bodyPr>
          <a:lstStyle/>
          <a:p>
            <a:pPr algn="ctr"/>
            <a:r>
              <a:rPr lang="en-US" sz="5400" dirty="0">
                <a:solidFill>
                  <a:srgbClr val="004B8D"/>
                </a:solidFill>
              </a:rPr>
              <a:t>Exercise #1:</a:t>
            </a:r>
            <a:br>
              <a:rPr lang="en-US" sz="5400" dirty="0">
                <a:solidFill>
                  <a:srgbClr val="004B8D"/>
                </a:solidFill>
              </a:rPr>
            </a:br>
            <a:r>
              <a:rPr lang="en-US" sz="5400" dirty="0">
                <a:solidFill>
                  <a:srgbClr val="004B8D"/>
                </a:solidFill>
              </a:rPr>
              <a:t>Using Google to Search</a:t>
            </a:r>
          </a:p>
        </p:txBody>
      </p:sp>
    </p:spTree>
    <p:extLst>
      <p:ext uri="{BB962C8B-B14F-4D97-AF65-F5344CB8AC3E}">
        <p14:creationId xmlns:p14="http://schemas.microsoft.com/office/powerpoint/2010/main" val="3012449535"/>
      </p:ext>
    </p:extLst>
  </p:cSld>
  <p:clrMapOvr>
    <a:masterClrMapping/>
  </p:clrMapOvr>
  <mc:AlternateContent xmlns:mc="http://schemas.openxmlformats.org/markup-compatibility/2006">
    <mc:Choice xmlns:p14="http://schemas.microsoft.com/office/powerpoint/2010/main" Requires="p14">
      <p:transition spd="slow" p14:dur="2000" advClick="0"/>
    </mc:Choice>
    <mc:Fallback>
      <p:transition spd="slow" advClick="0"/>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DCAA683A458BAF4991DB08B5E74D4E88" ma:contentTypeVersion="12" ma:contentTypeDescription="Create a new document." ma:contentTypeScope="" ma:versionID="494aeaab4cea39855412a5f3abc78221">
  <xsd:schema xmlns:xsd="http://www.w3.org/2001/XMLSchema" xmlns:xs="http://www.w3.org/2001/XMLSchema" xmlns:p="http://schemas.microsoft.com/office/2006/metadata/properties" xmlns:ns1="http://schemas.microsoft.com/sharepoint/v3" xmlns:ns3="55c0ae41-5d44-4d7b-92bf-84c1df09567c" xmlns:ns4="7df4c6c0-67bb-4aed-a8ca-b33d4c321c6a" targetNamespace="http://schemas.microsoft.com/office/2006/metadata/properties" ma:root="true" ma:fieldsID="4d9c82066fe4ff8ca76dee8567f1a807" ns1:_="" ns3:_="" ns4:_="">
    <xsd:import namespace="http://schemas.microsoft.com/sharepoint/v3"/>
    <xsd:import namespace="55c0ae41-5d44-4d7b-92bf-84c1df09567c"/>
    <xsd:import namespace="7df4c6c0-67bb-4aed-a8ca-b33d4c321c6a"/>
    <xsd:element name="properties">
      <xsd:complexType>
        <xsd:sequence>
          <xsd:element name="documentManagement">
            <xsd:complexType>
              <xsd:all>
                <xsd:element ref="ns3:SharedWithUsers" minOccurs="0"/>
                <xsd:element ref="ns3:SharedWithDetails" minOccurs="0"/>
                <xsd:element ref="ns3:SharingHintHash" minOccurs="0"/>
                <xsd:element ref="ns1:_ip_UnifiedCompliancePolicyProperties" minOccurs="0"/>
                <xsd:element ref="ns1:_ip_UnifiedCompliancePolicyUIAction" minOccurs="0"/>
                <xsd:element ref="ns4:MediaServiceMetadata" minOccurs="0"/>
                <xsd:element ref="ns4:MediaServiceFastMetadata" minOccurs="0"/>
                <xsd:element ref="ns4:MediaServiceAutoTags" minOccurs="0"/>
                <xsd:element ref="ns4:MediaServiceDateTaken" minOccurs="0"/>
                <xsd:element ref="ns4:MediaServiceOCR" minOccurs="0"/>
                <xsd:element ref="ns4:MediaServiceEventHashCode" minOccurs="0"/>
                <xsd:element ref="ns4:MediaServiceGeneration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1" nillable="true" ma:displayName="Unified Compliance Policy Properties" ma:description="" ma:hidden="true" ma:internalName="_ip_UnifiedCompliancePolicyProperties">
      <xsd:simpleType>
        <xsd:restriction base="dms:Note"/>
      </xsd:simpleType>
    </xsd:element>
    <xsd:element name="_ip_UnifiedCompliancePolicyUIAction" ma:index="12" nillable="true" ma:displayName="Unified Compliance Policy UI Action" ma:descrip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5c0ae41-5d44-4d7b-92bf-84c1df09567c"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SharingHintHash" ma:index="10" nillable="true" ma:displayName="Sharing Hint Hash" ma:description=""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df4c6c0-67bb-4aed-a8ca-b33d4c321c6a" elementFormDefault="qualified">
    <xsd:import namespace="http://schemas.microsoft.com/office/2006/documentManagement/types"/>
    <xsd:import namespace="http://schemas.microsoft.com/office/infopath/2007/PartnerControls"/>
    <xsd:element name="MediaServiceMetadata" ma:index="13" nillable="true" ma:displayName="MediaServiceMetadata" ma:description="" ma:hidden="true" ma:internalName="MediaServiceMetadata" ma:readOnly="true">
      <xsd:simpleType>
        <xsd:restriction base="dms:Note"/>
      </xsd:simpleType>
    </xsd:element>
    <xsd:element name="MediaServiceFastMetadata" ma:index="14" nillable="true" ma:displayName="MediaServiceFastMetadata" ma:description="" ma:hidden="true" ma:internalName="MediaServiceFastMetadata" ma:readOnly="true">
      <xsd:simpleType>
        <xsd:restriction base="dms:Note"/>
      </xsd:simpleType>
    </xsd:element>
    <xsd:element name="MediaServiceAutoTags" ma:index="15" nillable="true" ma:displayName="MediaServiceAutoTags" ma:description="" ma:internalName="MediaServiceAutoTags" ma:readOnly="true">
      <xsd:simpleType>
        <xsd:restriction base="dms:Text"/>
      </xsd:simpleType>
    </xsd:element>
    <xsd:element name="MediaServiceDateTaken" ma:index="16" nillable="true" ma:displayName="MediaServiceDateTaken" ma:description="" ma:hidden="true" ma:internalName="MediaServiceDateTaken" ma:readOnly="true">
      <xsd:simpleType>
        <xsd:restriction base="dms:Text"/>
      </xsd:simpleType>
    </xsd:element>
    <xsd:element name="MediaServiceOCR" ma:index="17" nillable="true" ma:displayName="MediaServiceOCR" ma:internalName="MediaServiceOCR" ma:readOnly="true">
      <xsd:simpleType>
        <xsd:restriction base="dms:Note">
          <xsd:maxLength value="255"/>
        </xsd:restriction>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GenerationTime" ma:index="19" nillable="true" ma:displayName="MediaServiceGenerationTime" ma:hidden="true" ma:internalName="MediaServiceGenerationTim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7FFEAD2-3A69-42CD-9D74-A10909CEC664}">
  <ds:schemaRef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schemas.microsoft.com/sharepoint/v3"/>
    <ds:schemaRef ds:uri="7df4c6c0-67bb-4aed-a8ca-b33d4c321c6a"/>
    <ds:schemaRef ds:uri="55c0ae41-5d44-4d7b-92bf-84c1df09567c"/>
    <ds:schemaRef ds:uri="http://www.w3.org/XML/1998/namespace"/>
    <ds:schemaRef ds:uri="http://purl.org/dc/dcmitype/"/>
  </ds:schemaRefs>
</ds:datastoreItem>
</file>

<file path=customXml/itemProps2.xml><?xml version="1.0" encoding="utf-8"?>
<ds:datastoreItem xmlns:ds="http://schemas.openxmlformats.org/officeDocument/2006/customXml" ds:itemID="{8E9C5910-065A-494C-8F85-F478471B00E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5c0ae41-5d44-4d7b-92bf-84c1df09567c"/>
    <ds:schemaRef ds:uri="7df4c6c0-67bb-4aed-a8ca-b33d4c321c6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3509C92-2B42-4332-93B6-7F7C27D9E91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2186</TotalTime>
  <Words>1904</Words>
  <Application>Microsoft Office PowerPoint</Application>
  <PresentationFormat>Widescreen</PresentationFormat>
  <Paragraphs>287</Paragraphs>
  <Slides>24</Slides>
  <Notes>24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Arial</vt:lpstr>
      <vt:lpstr>Calibri</vt:lpstr>
      <vt:lpstr>Courier New</vt:lpstr>
      <vt:lpstr>Symbol</vt:lpstr>
      <vt:lpstr>Office Theme</vt:lpstr>
      <vt:lpstr>Market Research  with Accessibility in Mind</vt:lpstr>
      <vt:lpstr>Accessibility is Everyone’s Responsibility</vt:lpstr>
      <vt:lpstr>PBGC: Section 508 Monthly Events</vt:lpstr>
      <vt:lpstr>PBGC: Section 508 Resources</vt:lpstr>
      <vt:lpstr>Market Research Q&amp;A Points</vt:lpstr>
      <vt:lpstr>Effective Market Research demonstrates three things</vt:lpstr>
      <vt:lpstr>Effective Market Research Answers Questions</vt:lpstr>
      <vt:lpstr>Market Research with Accessibility in Mind PBGC TechU: Exercises</vt:lpstr>
      <vt:lpstr>Exercise #1: Using Google to Search</vt:lpstr>
      <vt:lpstr>Exercise 1: Using Google to Search</vt:lpstr>
      <vt:lpstr>Exercise #2: Using Google to confirm ACR</vt:lpstr>
      <vt:lpstr>Exercise 2: Using Google to find VPAT/ACR Reports</vt:lpstr>
      <vt:lpstr>Exercise #3: Vendor’s Website to confirm proof of Accessibility</vt:lpstr>
      <vt:lpstr>Exercise 3: Using a Vendor’s Site to Search</vt:lpstr>
      <vt:lpstr>Exercise #4a: Contacting a Vendor directly (website)</vt:lpstr>
      <vt:lpstr>Exercise 4a: Use Vendor Site to Get Compliance Information</vt:lpstr>
      <vt:lpstr>Exercise #4b: Contacting a Vendor directly (email)</vt:lpstr>
      <vt:lpstr>Exercise 4b: Email Vendor to Get Compliance Info</vt:lpstr>
      <vt:lpstr>Exercise #5: Accessibility Requirements Evaluation</vt:lpstr>
      <vt:lpstr>Exercise 5: Accessibility Requirements Evaluation</vt:lpstr>
      <vt:lpstr>Exercise #6: Determine if an exception is applicable </vt:lpstr>
      <vt:lpstr>Exercise 6:  Determine if an exception is applicable </vt:lpstr>
      <vt:lpstr>Contact Me</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Roland Lovett</dc:creator>
  <cp:lastModifiedBy>Angela Watkins</cp:lastModifiedBy>
  <cp:revision>87</cp:revision>
  <cp:lastPrinted>2018-08-09T12:21:38Z</cp:lastPrinted>
  <dcterms:created xsi:type="dcterms:W3CDTF">2017-01-09T15:13:09Z</dcterms:created>
  <dcterms:modified xsi:type="dcterms:W3CDTF">2022-04-19T16:25:03Z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0x010100DCAA683A458BAF4991DB08B5E74D4E88</vt:lpwstr>
  </property>
  <property fmtid="{D5CDD505-2E9C-101B-9397-08002B2CF9AE}" pid="3" name="_dlc_DocIdItemGuid">
    <vt:lpwstr>411a3993-b9eb-4ccd-b3ac-4e35af5405a5</vt:lpwstr>
  </property>
</Properties>
</file>

<file path=docProps/thumbnail.jpeg>
</file>